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Lst>
  <p:notesMasterIdLst>
    <p:notesMasterId r:id="rId16"/>
  </p:notesMasterIdLst>
  <p:sldIdLst>
    <p:sldId id="256" r:id="rId8"/>
    <p:sldId id="257" r:id="rId9"/>
    <p:sldId id="258" r:id="rId10"/>
    <p:sldId id="259" r:id="rId11"/>
    <p:sldId id="260" r:id="rId12"/>
    <p:sldId id="261" r:id="rId13"/>
    <p:sldId id="262" r:id="rId14"/>
    <p:sldId id="263" r:id="rId1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5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5"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solidFill>
                  <a:srgbClr val="000000"/>
                </a:solidFill>
                <a:uFill>
                  <a:solidFill>
                    <a:srgbClr val="FFFFFF"/>
                  </a:solidFill>
                </a:uFill>
                <a:latin typeface="Arial"/>
              </a:rPr>
              <a:t>Click to edit the notes format</a:t>
            </a:r>
          </a:p>
        </p:txBody>
      </p:sp>
      <p:sp>
        <p:nvSpPr>
          <p:cNvPr id="306"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solidFill>
                  <a:srgbClr val="000000"/>
                </a:solidFill>
                <a:uFill>
                  <a:solidFill>
                    <a:srgbClr val="FFFFFF"/>
                  </a:solidFill>
                </a:uFill>
                <a:latin typeface="Times New Roman"/>
              </a:rPr>
              <a:t>&lt;header&gt;</a:t>
            </a:r>
          </a:p>
        </p:txBody>
      </p:sp>
      <p:sp>
        <p:nvSpPr>
          <p:cNvPr id="307"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solidFill>
                  <a:srgbClr val="000000"/>
                </a:solidFill>
                <a:uFill>
                  <a:solidFill>
                    <a:srgbClr val="FFFFFF"/>
                  </a:solidFill>
                </a:uFill>
                <a:latin typeface="Times New Roman"/>
              </a:rPr>
              <a:t>&lt;date/time&gt;</a:t>
            </a:r>
          </a:p>
        </p:txBody>
      </p:sp>
      <p:sp>
        <p:nvSpPr>
          <p:cNvPr id="308"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solidFill>
                  <a:srgbClr val="000000"/>
                </a:solidFill>
                <a:uFill>
                  <a:solidFill>
                    <a:srgbClr val="FFFFFF"/>
                  </a:solidFill>
                </a:uFill>
                <a:latin typeface="Times New Roman"/>
              </a:rPr>
              <a:t>&lt;footer&gt;</a:t>
            </a:r>
          </a:p>
        </p:txBody>
      </p:sp>
      <p:sp>
        <p:nvSpPr>
          <p:cNvPr id="309" name="PlaceHolder 5"/>
          <p:cNvSpPr>
            <a:spLocks noGrp="1"/>
          </p:cNvSpPr>
          <p:nvPr>
            <p:ph type="sldNum"/>
          </p:nvPr>
        </p:nvSpPr>
        <p:spPr>
          <a:xfrm>
            <a:off x="4399200" y="9555480"/>
            <a:ext cx="3372840" cy="502560"/>
          </a:xfrm>
          <a:prstGeom prst="rect">
            <a:avLst/>
          </a:prstGeom>
        </p:spPr>
        <p:txBody>
          <a:bodyPr lIns="0" tIns="0" rIns="0" bIns="0" anchor="b"/>
          <a:lstStyle/>
          <a:p>
            <a:pPr algn="r"/>
            <a:fld id="{F4A1401C-E5DD-4A0B-B69F-22A04E2B9BE1}" type="slidenum">
              <a:rPr lang="en-US" sz="1400" b="0" strike="noStrike" spc="-1">
                <a:solidFill>
                  <a:srgbClr val="000000"/>
                </a:solidFill>
                <a:uFill>
                  <a:solidFill>
                    <a:srgbClr val="FFFFFF"/>
                  </a:solidFill>
                </a:uFill>
                <a:latin typeface="Times New Roman"/>
              </a:rPr>
              <a:t>‹#›</a:t>
            </a:fld>
            <a:endParaRPr lang="en-US"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laceHolder 1"/>
          <p:cNvSpPr>
            <a:spLocks noGrp="1"/>
          </p:cNvSpPr>
          <p:nvPr>
            <p:ph type="body"/>
          </p:nvPr>
        </p:nvSpPr>
        <p:spPr>
          <a:xfrm>
            <a:off x="685800" y="4400640"/>
            <a:ext cx="5484960" cy="359892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p:txBody>
      </p:sp>
      <p:sp>
        <p:nvSpPr>
          <p:cNvPr id="350" name="CustomShape 2"/>
          <p:cNvSpPr/>
          <p:nvPr/>
        </p:nvSpPr>
        <p:spPr>
          <a:xfrm>
            <a:off x="3884760" y="8685360"/>
            <a:ext cx="2970360" cy="457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E43D952B-5AF8-4507-942D-C26F466A95FF}" type="slidenum">
              <a:rPr lang="en-US" sz="1200" b="0" strike="noStrike" spc="-1">
                <a:solidFill>
                  <a:srgbClr val="000000"/>
                </a:solidFill>
                <a:uFill>
                  <a:solidFill>
                    <a:srgbClr val="FFFFFF"/>
                  </a:solidFill>
                </a:uFill>
                <a:latin typeface="+mn-lt"/>
                <a:ea typeface="+mn-ea"/>
              </a:rPr>
              <a:t>1</a:t>
            </a:fld>
            <a:endParaRPr lang="en-US" sz="1800" b="0" strike="noStrike" spc="-1">
              <a:solidFill>
                <a:srgbClr val="000000"/>
              </a:solidFill>
              <a:uFill>
                <a:solidFill>
                  <a:srgbClr val="FFFFFF"/>
                </a:solidFill>
              </a:u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PlaceHolder 1"/>
          <p:cNvSpPr>
            <a:spLocks noGrp="1"/>
          </p:cNvSpPr>
          <p:nvPr>
            <p:ph type="body"/>
          </p:nvPr>
        </p:nvSpPr>
        <p:spPr>
          <a:xfrm>
            <a:off x="685800" y="4400640"/>
            <a:ext cx="5484960" cy="359892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p:txBody>
      </p:sp>
      <p:sp>
        <p:nvSpPr>
          <p:cNvPr id="352" name="CustomShape 2"/>
          <p:cNvSpPr/>
          <p:nvPr/>
        </p:nvSpPr>
        <p:spPr>
          <a:xfrm>
            <a:off x="3884760" y="8685360"/>
            <a:ext cx="2970360" cy="457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D75B7A3-D8EB-4C4D-9920-BC76D50EE44E}" type="slidenum">
              <a:rPr lang="en-US" sz="1200" b="0" strike="noStrike" spc="-1">
                <a:solidFill>
                  <a:srgbClr val="000000"/>
                </a:solidFill>
                <a:uFill>
                  <a:solidFill>
                    <a:srgbClr val="FFFFFF"/>
                  </a:solidFill>
                </a:uFill>
                <a:latin typeface="+mn-lt"/>
                <a:ea typeface="+mn-ea"/>
              </a:rPr>
              <a:t>2</a:t>
            </a:fld>
            <a:endParaRPr lang="en-US" sz="1800" b="0" strike="noStrike" spc="-1">
              <a:solidFill>
                <a:srgbClr val="000000"/>
              </a:solidFill>
              <a:uFill>
                <a:solidFill>
                  <a:srgbClr val="FFFFFF"/>
                </a:solidFill>
              </a:u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p:cNvSpPr>
          <p:nvPr>
            <p:ph type="body"/>
          </p:nvPr>
        </p:nvSpPr>
        <p:spPr>
          <a:xfrm>
            <a:off x="685800" y="4400640"/>
            <a:ext cx="5484960" cy="359892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p:txBody>
      </p:sp>
      <p:sp>
        <p:nvSpPr>
          <p:cNvPr id="354" name="CustomShape 2"/>
          <p:cNvSpPr/>
          <p:nvPr/>
        </p:nvSpPr>
        <p:spPr>
          <a:xfrm>
            <a:off x="3884760" y="8685360"/>
            <a:ext cx="2970360" cy="457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C385A33-AE5A-4661-AC5E-72F704342294}" type="slidenum">
              <a:rPr lang="en-US" sz="1200" b="0" strike="noStrike" spc="-1">
                <a:solidFill>
                  <a:srgbClr val="000000"/>
                </a:solidFill>
                <a:uFill>
                  <a:solidFill>
                    <a:srgbClr val="FFFFFF"/>
                  </a:solidFill>
                </a:uFill>
                <a:latin typeface="+mn-lt"/>
                <a:ea typeface="+mn-ea"/>
              </a:rPr>
              <a:t>8</a:t>
            </a:fld>
            <a:endParaRPr lang="en-US" sz="1800" b="0" strike="noStrike" spc="-1">
              <a:solidFill>
                <a:srgbClr val="000000"/>
              </a:solidFill>
              <a:uFill>
                <a:solidFill>
                  <a:srgbClr val="FFFFFF"/>
                </a:solidFill>
              </a:u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3"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5"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2"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6"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8"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0"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2"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3"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5"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6"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7"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8"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0"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1"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42" name="Picture 41"/>
          <p:cNvPicPr/>
          <p:nvPr/>
        </p:nvPicPr>
        <p:blipFill>
          <a:blip r:embed="rId2"/>
          <a:stretch/>
        </p:blipFill>
        <p:spPr>
          <a:xfrm>
            <a:off x="3602880" y="1604520"/>
            <a:ext cx="4984920" cy="3977280"/>
          </a:xfrm>
          <a:prstGeom prst="rect">
            <a:avLst/>
          </a:prstGeom>
          <a:ln>
            <a:noFill/>
          </a:ln>
        </p:spPr>
      </p:pic>
      <p:pic>
        <p:nvPicPr>
          <p:cNvPr id="43" name="Picture 42"/>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4"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6"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8"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9"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1"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3"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4"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5"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7"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8"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9"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1"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2"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3"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5"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6"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8"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9"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0"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1"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83"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84"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85" name="Picture 84"/>
          <p:cNvPicPr/>
          <p:nvPr/>
        </p:nvPicPr>
        <p:blipFill>
          <a:blip r:embed="rId2"/>
          <a:stretch/>
        </p:blipFill>
        <p:spPr>
          <a:xfrm>
            <a:off x="3602880" y="1604520"/>
            <a:ext cx="4984920" cy="3977280"/>
          </a:xfrm>
          <a:prstGeom prst="rect">
            <a:avLst/>
          </a:prstGeom>
          <a:ln>
            <a:noFill/>
          </a:ln>
        </p:spPr>
      </p:pic>
      <p:pic>
        <p:nvPicPr>
          <p:cNvPr id="86" name="Picture 85"/>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7"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9"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01"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2"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06"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7"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8"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0"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1"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2"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4"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5"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6"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18"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19"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1"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2"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3"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4"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26"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27"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28" name="Picture 127"/>
          <p:cNvPicPr/>
          <p:nvPr/>
        </p:nvPicPr>
        <p:blipFill>
          <a:blip r:embed="rId2"/>
          <a:stretch/>
        </p:blipFill>
        <p:spPr>
          <a:xfrm>
            <a:off x="3602880" y="1604520"/>
            <a:ext cx="4984920" cy="3977280"/>
          </a:xfrm>
          <a:prstGeom prst="rect">
            <a:avLst/>
          </a:prstGeom>
          <a:ln>
            <a:noFill/>
          </a:ln>
        </p:spPr>
      </p:pic>
      <p:pic>
        <p:nvPicPr>
          <p:cNvPr id="129" name="Picture 128"/>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39"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1"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3"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44"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6"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8"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49"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0"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52"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3"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4"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56"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7"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8"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0"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1"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3"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4"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5"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6"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68"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9"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170" name="Picture 169"/>
          <p:cNvPicPr/>
          <p:nvPr/>
        </p:nvPicPr>
        <p:blipFill>
          <a:blip r:embed="rId2"/>
          <a:stretch/>
        </p:blipFill>
        <p:spPr>
          <a:xfrm>
            <a:off x="3602880" y="1604520"/>
            <a:ext cx="4984920" cy="3977280"/>
          </a:xfrm>
          <a:prstGeom prst="rect">
            <a:avLst/>
          </a:prstGeom>
          <a:ln>
            <a:noFill/>
          </a:ln>
        </p:spPr>
      </p:pic>
      <p:pic>
        <p:nvPicPr>
          <p:cNvPr id="171" name="Picture 170"/>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6"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8"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90"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1"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3"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95"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6"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7"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99"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0"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1"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3"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4"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5"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07"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8"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10"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1"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2"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3"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15"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16"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217" name="Picture 216"/>
          <p:cNvPicPr/>
          <p:nvPr/>
        </p:nvPicPr>
        <p:blipFill>
          <a:blip r:embed="rId2"/>
          <a:stretch/>
        </p:blipFill>
        <p:spPr>
          <a:xfrm>
            <a:off x="3602880" y="1604520"/>
            <a:ext cx="4984920" cy="3977280"/>
          </a:xfrm>
          <a:prstGeom prst="rect">
            <a:avLst/>
          </a:prstGeom>
          <a:ln>
            <a:noFill/>
          </a:ln>
        </p:spPr>
      </p:pic>
      <p:pic>
        <p:nvPicPr>
          <p:cNvPr id="218" name="Picture 217"/>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2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28"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29"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30"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32"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33"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3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35"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37"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38"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39"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1"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42"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43"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5"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46"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47"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49"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0"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52"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3"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4"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5"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57"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58"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259" name="Picture 258"/>
          <p:cNvPicPr/>
          <p:nvPr/>
        </p:nvPicPr>
        <p:blipFill>
          <a:blip r:embed="rId2"/>
          <a:stretch/>
        </p:blipFill>
        <p:spPr>
          <a:xfrm>
            <a:off x="3602880" y="1604520"/>
            <a:ext cx="4984920" cy="3977280"/>
          </a:xfrm>
          <a:prstGeom prst="rect">
            <a:avLst/>
          </a:prstGeom>
          <a:ln>
            <a:noFill/>
          </a:ln>
        </p:spPr>
      </p:pic>
      <p:pic>
        <p:nvPicPr>
          <p:cNvPr id="260" name="Picture 259"/>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71"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72" name="PlaceHolder 2"/>
          <p:cNvSpPr>
            <a:spLocks noGrp="1"/>
          </p:cNvSpPr>
          <p:nvPr>
            <p:ph type="subTitle"/>
          </p:nvPr>
        </p:nvSpPr>
        <p:spPr>
          <a:xfrm>
            <a:off x="609480" y="1604520"/>
            <a:ext cx="109724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74"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7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76"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77" name="PlaceHolder 3"/>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7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79" name="PlaceHolder 1"/>
          <p:cNvSpPr>
            <a:spLocks noGrp="1"/>
          </p:cNvSpPr>
          <p:nvPr>
            <p:ph type="subTitle"/>
          </p:nvPr>
        </p:nvSpPr>
        <p:spPr>
          <a:xfrm>
            <a:off x="609480" y="273600"/>
            <a:ext cx="109724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81"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2" name="PlaceHolder 3"/>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3" name="PlaceHolder 4"/>
          <p:cNvSpPr>
            <a:spLocks noGrp="1"/>
          </p:cNvSpPr>
          <p:nvPr>
            <p:ph type="body"/>
          </p:nvPr>
        </p:nvSpPr>
        <p:spPr>
          <a:xfrm>
            <a:off x="623196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8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85" name="PlaceHolder 2"/>
          <p:cNvSpPr>
            <a:spLocks noGrp="1"/>
          </p:cNvSpPr>
          <p:nvPr>
            <p:ph type="body"/>
          </p:nvPr>
        </p:nvSpPr>
        <p:spPr>
          <a:xfrm>
            <a:off x="609480" y="1604520"/>
            <a:ext cx="535428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6"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87"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89"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0"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1" name="PlaceHolder 4"/>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93" name="PlaceHolder 2"/>
          <p:cNvSpPr>
            <a:spLocks noGrp="1"/>
          </p:cNvSpPr>
          <p:nvPr>
            <p:ph type="body"/>
          </p:nvPr>
        </p:nvSpPr>
        <p:spPr>
          <a:xfrm>
            <a:off x="609480" y="160452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4" name="PlaceHolder 3"/>
          <p:cNvSpPr>
            <a:spLocks noGrp="1"/>
          </p:cNvSpPr>
          <p:nvPr>
            <p:ph type="body"/>
          </p:nvPr>
        </p:nvSpPr>
        <p:spPr>
          <a:xfrm>
            <a:off x="609480" y="3682080"/>
            <a:ext cx="109724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96" name="PlaceHolder 2"/>
          <p:cNvSpPr>
            <a:spLocks noGrp="1"/>
          </p:cNvSpPr>
          <p:nvPr>
            <p:ph type="body"/>
          </p:nvPr>
        </p:nvSpPr>
        <p:spPr>
          <a:xfrm>
            <a:off x="60948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7" name="PlaceHolder 3"/>
          <p:cNvSpPr>
            <a:spLocks noGrp="1"/>
          </p:cNvSpPr>
          <p:nvPr>
            <p:ph type="body"/>
          </p:nvPr>
        </p:nvSpPr>
        <p:spPr>
          <a:xfrm>
            <a:off x="6231960" y="160452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8" name="PlaceHolder 4"/>
          <p:cNvSpPr>
            <a:spLocks noGrp="1"/>
          </p:cNvSpPr>
          <p:nvPr>
            <p:ph type="body"/>
          </p:nvPr>
        </p:nvSpPr>
        <p:spPr>
          <a:xfrm>
            <a:off x="623196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99" name="PlaceHolder 5"/>
          <p:cNvSpPr>
            <a:spLocks noGrp="1"/>
          </p:cNvSpPr>
          <p:nvPr>
            <p:ph type="body"/>
          </p:nvPr>
        </p:nvSpPr>
        <p:spPr>
          <a:xfrm>
            <a:off x="609480" y="3682080"/>
            <a:ext cx="535428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0"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01" name="PlaceHolder 2"/>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02" name="PlaceHolder 3"/>
          <p:cNvSpPr>
            <a:spLocks noGrp="1"/>
          </p:cNvSpPr>
          <p:nvPr>
            <p:ph type="body"/>
          </p:nvPr>
        </p:nvSpPr>
        <p:spPr>
          <a:xfrm>
            <a:off x="609480" y="1604520"/>
            <a:ext cx="109724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303" name="Picture 302"/>
          <p:cNvPicPr/>
          <p:nvPr/>
        </p:nvPicPr>
        <p:blipFill>
          <a:blip r:embed="rId2"/>
          <a:stretch/>
        </p:blipFill>
        <p:spPr>
          <a:xfrm>
            <a:off x="3602880" y="1604520"/>
            <a:ext cx="4984920" cy="3977280"/>
          </a:xfrm>
          <a:prstGeom prst="rect">
            <a:avLst/>
          </a:prstGeom>
          <a:ln>
            <a:noFill/>
          </a:ln>
        </p:spPr>
      </p:pic>
      <p:pic>
        <p:nvPicPr>
          <p:cNvPr id="304" name="Picture 303"/>
          <p:cNvPicPr/>
          <p:nvPr/>
        </p:nvPicPr>
        <p:blipFill>
          <a:blip r:embed="rId2"/>
          <a:stretch/>
        </p:blipFill>
        <p:spPr>
          <a:xfrm>
            <a:off x="360288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CustomShape 1" hidden="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1" name="CustomShape 2" hidden="1"/>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2"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3" name="CustomShape 4" hidden="1"/>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4"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5"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 name="CustomShape 7"/>
          <p:cNvSpPr/>
          <p:nvPr/>
        </p:nvSpPr>
        <p:spPr>
          <a:xfrm>
            <a:off x="0" y="6780600"/>
            <a:ext cx="12190680" cy="75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7" name="CustomShape 8"/>
          <p:cNvSpPr/>
          <p:nvPr/>
        </p:nvSpPr>
        <p:spPr>
          <a:xfrm>
            <a:off x="0" y="6780600"/>
            <a:ext cx="12202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8" name="PlaceHolder 9"/>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9" name="PlaceHolder 10"/>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CustomShape 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45" name="CustomShape 2"/>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46"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47" name="CustomShape 4"/>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48"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49"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50" name="CustomShape 7"/>
          <p:cNvSpPr/>
          <p:nvPr/>
        </p:nvSpPr>
        <p:spPr>
          <a:xfrm>
            <a:off x="0" y="0"/>
            <a:ext cx="12190680" cy="6012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51" name="PlaceHolder 8"/>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52" name="PlaceHolder 9"/>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 name="CustomShape 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88" name="CustomShape 2"/>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89"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90" name="CustomShape 4"/>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91"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92"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93" name="Line 7"/>
          <p:cNvSpPr/>
          <p:nvPr/>
        </p:nvSpPr>
        <p:spPr>
          <a:xfrm>
            <a:off x="6101640" y="2185560"/>
            <a:ext cx="360" cy="2627280"/>
          </a:xfrm>
          <a:prstGeom prst="line">
            <a:avLst/>
          </a:prstGeom>
          <a:ln>
            <a:solidFill>
              <a:schemeClr val="bg1">
                <a:lumMod val="85000"/>
              </a:schemeClr>
            </a:solidFill>
            <a:round/>
          </a:ln>
        </p:spPr>
        <p:style>
          <a:lnRef idx="1">
            <a:schemeClr val="accent1"/>
          </a:lnRef>
          <a:fillRef idx="0">
            <a:schemeClr val="accent1"/>
          </a:fillRef>
          <a:effectRef idx="0">
            <a:schemeClr val="accent1"/>
          </a:effectRef>
          <a:fontRef idx="minor"/>
        </p:style>
      </p:sp>
      <p:sp>
        <p:nvSpPr>
          <p:cNvPr id="94" name="PlaceHolder 8"/>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95" name="PlaceHolder 9"/>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 name="CustomShape 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31" name="CustomShape 2"/>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132"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133" name="CustomShape 4"/>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134"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135"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136" name="PlaceHolder 7"/>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137" name="PlaceHolder 8"/>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 name="CustomShape 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73" name="CustomShape 2"/>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174"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175" name="CustomShape 4"/>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176"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177"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178" name="CustomShape 7"/>
          <p:cNvSpPr/>
          <p:nvPr/>
        </p:nvSpPr>
        <p:spPr>
          <a:xfrm>
            <a:off x="324000" y="6266520"/>
            <a:ext cx="4318560" cy="176040"/>
          </a:xfrm>
          <a:custGeom>
            <a:avLst/>
            <a:gdLst/>
            <a:ahLst/>
            <a:cxnLst/>
            <a:rect l="l" t="t" r="r" b="b"/>
            <a:pathLst>
              <a:path w="4330700" h="588834">
                <a:moveTo>
                  <a:pt x="4330700" y="0"/>
                </a:moveTo>
                <a:lnTo>
                  <a:pt x="4330700" y="588834"/>
                </a:lnTo>
                <a:lnTo>
                  <a:pt x="0" y="588834"/>
                </a:lnTo>
                <a:lnTo>
                  <a:pt x="0" y="0"/>
                </a:lnTo>
              </a:path>
            </a:pathLst>
          </a:custGeom>
          <a:noFill/>
          <a:ln>
            <a:solidFill>
              <a:schemeClr val="bg1">
                <a:lumMod val="85000"/>
              </a:schemeClr>
            </a:solidFill>
            <a:round/>
          </a:ln>
        </p:spPr>
        <p:style>
          <a:lnRef idx="2">
            <a:schemeClr val="accent1">
              <a:shade val="50000"/>
            </a:schemeClr>
          </a:lnRef>
          <a:fillRef idx="1">
            <a:schemeClr val="accent1"/>
          </a:fillRef>
          <a:effectRef idx="0">
            <a:schemeClr val="accent1"/>
          </a:effectRef>
          <a:fontRef idx="minor"/>
        </p:style>
      </p:sp>
      <p:sp>
        <p:nvSpPr>
          <p:cNvPr id="179" name="CustomShape 8"/>
          <p:cNvSpPr/>
          <p:nvPr/>
        </p:nvSpPr>
        <p:spPr>
          <a:xfrm flipV="1">
            <a:off x="324000" y="322560"/>
            <a:ext cx="4318560" cy="176040"/>
          </a:xfrm>
          <a:custGeom>
            <a:avLst/>
            <a:gdLst/>
            <a:ahLst/>
            <a:cxnLst/>
            <a:rect l="l" t="t" r="r" b="b"/>
            <a:pathLst>
              <a:path w="4330700" h="588834">
                <a:moveTo>
                  <a:pt x="4330700" y="0"/>
                </a:moveTo>
                <a:lnTo>
                  <a:pt x="4330700" y="588834"/>
                </a:lnTo>
                <a:lnTo>
                  <a:pt x="0" y="588834"/>
                </a:lnTo>
                <a:lnTo>
                  <a:pt x="0" y="0"/>
                </a:lnTo>
              </a:path>
            </a:pathLst>
          </a:custGeom>
          <a:noFill/>
          <a:ln>
            <a:solidFill>
              <a:schemeClr val="bg1">
                <a:lumMod val="85000"/>
              </a:schemeClr>
            </a:solidFill>
            <a:round/>
          </a:ln>
        </p:spPr>
        <p:style>
          <a:lnRef idx="2">
            <a:schemeClr val="accent1">
              <a:shade val="50000"/>
            </a:schemeClr>
          </a:lnRef>
          <a:fillRef idx="1">
            <a:schemeClr val="accent1"/>
          </a:fillRef>
          <a:effectRef idx="0">
            <a:schemeClr val="accent1"/>
          </a:effectRef>
          <a:fontRef idx="minor"/>
        </p:style>
      </p:sp>
      <p:sp>
        <p:nvSpPr>
          <p:cNvPr id="180" name="CustomShape 9"/>
          <p:cNvSpPr/>
          <p:nvPr/>
        </p:nvSpPr>
        <p:spPr>
          <a:xfrm>
            <a:off x="5177880" y="3629520"/>
            <a:ext cx="1834560" cy="14256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81" name="CustomShape 10"/>
          <p:cNvSpPr/>
          <p:nvPr/>
        </p:nvSpPr>
        <p:spPr>
          <a:xfrm>
            <a:off x="7524000" y="3629520"/>
            <a:ext cx="1834560" cy="14256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82" name="CustomShape 11"/>
          <p:cNvSpPr/>
          <p:nvPr/>
        </p:nvSpPr>
        <p:spPr>
          <a:xfrm>
            <a:off x="9869760" y="3629520"/>
            <a:ext cx="1834560" cy="14256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183" name="PlaceHolder 12"/>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184" name="PlaceHolder 13"/>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 name="CustomShape 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220" name="CustomShape 2"/>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221"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222" name="CustomShape 4"/>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23"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224"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225" name="PlaceHolder 7"/>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226" name="PlaceHolder 8"/>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 name="CustomShape 1" hidden="1"/>
          <p:cNvSpPr/>
          <p:nvPr/>
        </p:nvSpPr>
        <p:spPr>
          <a:xfrm>
            <a:off x="11408040" y="6126120"/>
            <a:ext cx="538560" cy="538560"/>
          </a:xfrm>
          <a:prstGeom prst="rect">
            <a:avLst/>
          </a:prstGeom>
          <a:solidFill>
            <a:schemeClr val="bg1">
              <a:lumMod val="95000"/>
            </a:schemeClr>
          </a:solidFill>
          <a:ln w="3240">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262" name="CustomShape 2" hidden="1"/>
          <p:cNvSpPr/>
          <p:nvPr/>
        </p:nvSpPr>
        <p:spPr>
          <a:xfrm>
            <a:off x="0" y="6780600"/>
            <a:ext cx="12190680" cy="75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p:style>
      </p:sp>
      <p:sp>
        <p:nvSpPr>
          <p:cNvPr id="263" name="Line 3"/>
          <p:cNvSpPr/>
          <p:nvPr/>
        </p:nvSpPr>
        <p:spPr>
          <a:xfrm>
            <a:off x="11408040" y="6779880"/>
            <a:ext cx="540000" cy="360"/>
          </a:xfrm>
          <a:prstGeom prst="line">
            <a:avLst/>
          </a:prstGeom>
          <a:ln>
            <a:solidFill>
              <a:schemeClr val="bg1">
                <a:lumMod val="75000"/>
              </a:schemeClr>
            </a:solidFill>
            <a:round/>
          </a:ln>
        </p:spPr>
        <p:style>
          <a:lnRef idx="1">
            <a:schemeClr val="accent1"/>
          </a:lnRef>
          <a:fillRef idx="0">
            <a:schemeClr val="accent1"/>
          </a:fillRef>
          <a:effectRef idx="0">
            <a:schemeClr val="accent1"/>
          </a:effectRef>
          <a:fontRef idx="minor"/>
        </p:style>
      </p:sp>
      <p:sp>
        <p:nvSpPr>
          <p:cNvPr id="264" name="CustomShape 4" hidden="1"/>
          <p:cNvSpPr/>
          <p:nvPr/>
        </p:nvSpPr>
        <p:spPr>
          <a:xfrm>
            <a:off x="0" y="6780600"/>
            <a:ext cx="11230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65" name="CustomShape 5"/>
          <p:cNvSpPr/>
          <p:nvPr/>
        </p:nvSpPr>
        <p:spPr>
          <a:xfrm>
            <a:off x="9874800" y="6130440"/>
            <a:ext cx="1328400" cy="318600"/>
          </a:xfrm>
          <a:prstGeom prst="rect">
            <a:avLst/>
          </a:prstGeom>
          <a:solidFill>
            <a:schemeClr val="tx1"/>
          </a:solidFill>
          <a:ln>
            <a:solidFill>
              <a:schemeClr val="bg1">
                <a:lumMod val="95000"/>
              </a:schemeClr>
            </a:solidFill>
          </a:ln>
        </p:spPr>
        <p:style>
          <a:lnRef idx="0">
            <a:scrgbClr r="0" g="0" b="0"/>
          </a:lnRef>
          <a:fillRef idx="0">
            <a:scrgbClr r="0" g="0" b="0"/>
          </a:fillRef>
          <a:effectRef idx="0">
            <a:scrgbClr r="0" g="0" b="0"/>
          </a:effectRef>
          <a:fontRef idx="minor"/>
        </p:style>
        <p:txBody>
          <a:bodyPr wrap="none" lIns="90000" tIns="45000" rIns="90000" bIns="45000" anchor="ctr"/>
          <a:lstStyle/>
          <a:p>
            <a:pPr algn="ctr">
              <a:lnSpc>
                <a:spcPct val="100000"/>
              </a:lnSpc>
            </a:pPr>
            <a:r>
              <a:rPr lang="en-US" sz="1200" b="1" strike="noStrike" spc="-1">
                <a:solidFill>
                  <a:srgbClr val="FFFFFF"/>
                </a:solidFill>
                <a:uFill>
                  <a:solidFill>
                    <a:srgbClr val="FFFFFF"/>
                  </a:solidFill>
                </a:uFill>
                <a:latin typeface="Cambria"/>
                <a:ea typeface="DejaVu Sans"/>
              </a:rPr>
              <a:t>Contoso</a:t>
            </a:r>
            <a:r>
              <a:rPr lang="en-US" sz="1200" b="0" strike="noStrike" spc="-1">
                <a:solidFill>
                  <a:srgbClr val="FFFFFF"/>
                </a:solidFill>
                <a:uFill>
                  <a:solidFill>
                    <a:srgbClr val="FFFFFF"/>
                  </a:solidFill>
                </a:uFill>
                <a:latin typeface="Cambria"/>
                <a:ea typeface="DejaVu Sans"/>
              </a:rPr>
              <a:t> </a:t>
            </a:r>
            <a:r>
              <a:rPr lang="en-US" sz="1200" b="0" i="1" strike="noStrike" spc="-1">
                <a:solidFill>
                  <a:srgbClr val="FFFFFF"/>
                </a:solidFill>
                <a:uFill>
                  <a:solidFill>
                    <a:srgbClr val="FFFFFF"/>
                  </a:solidFill>
                </a:uFill>
                <a:latin typeface="Cambria"/>
                <a:ea typeface="DejaVu Sans"/>
              </a:rPr>
              <a:t>Ltd</a:t>
            </a:r>
            <a:r>
              <a:rPr lang="en-US" sz="1200" b="0" strike="noStrike" spc="-1">
                <a:solidFill>
                  <a:srgbClr val="FFFFFF"/>
                </a:solidFill>
                <a:uFill>
                  <a:solidFill>
                    <a:srgbClr val="FFFFFF"/>
                  </a:solidFill>
                </a:uFill>
                <a:latin typeface="Cambria"/>
                <a:ea typeface="DejaVu Sans"/>
              </a:rPr>
              <a:t>.</a:t>
            </a:r>
            <a:endParaRPr lang="en-US" sz="1800" b="0" strike="noStrike" spc="-1">
              <a:solidFill>
                <a:srgbClr val="000000"/>
              </a:solidFill>
              <a:uFill>
                <a:solidFill>
                  <a:srgbClr val="FFFFFF"/>
                </a:solidFill>
              </a:uFill>
              <a:latin typeface="Arial"/>
            </a:endParaRPr>
          </a:p>
        </p:txBody>
      </p:sp>
      <p:sp>
        <p:nvSpPr>
          <p:cNvPr id="266" name="CustomShape 6"/>
          <p:cNvSpPr/>
          <p:nvPr/>
        </p:nvSpPr>
        <p:spPr>
          <a:xfrm flipV="1">
            <a:off x="9937440" y="6180480"/>
            <a:ext cx="122760" cy="10728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267" name="CustomShape 7"/>
          <p:cNvSpPr/>
          <p:nvPr/>
        </p:nvSpPr>
        <p:spPr>
          <a:xfrm>
            <a:off x="0" y="6780600"/>
            <a:ext cx="12190680" cy="75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68" name="CustomShape 8"/>
          <p:cNvSpPr/>
          <p:nvPr/>
        </p:nvSpPr>
        <p:spPr>
          <a:xfrm>
            <a:off x="0" y="6780600"/>
            <a:ext cx="12202560" cy="2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69" name="PlaceHolder 9"/>
          <p:cNvSpPr>
            <a:spLocks noGrp="1"/>
          </p:cNvSpPr>
          <p:nvPr>
            <p:ph type="title"/>
          </p:nvPr>
        </p:nvSpPr>
        <p:spPr>
          <a:xfrm>
            <a:off x="609480" y="273600"/>
            <a:ext cx="109724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270" name="PlaceHolder 10"/>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Čuvar mesta za sliku 18"/>
          <p:cNvPicPr/>
          <p:nvPr/>
        </p:nvPicPr>
        <p:blipFill>
          <a:blip r:embed="rId3"/>
          <a:stretch/>
        </p:blipFill>
        <p:spPr>
          <a:xfrm>
            <a:off x="0" y="0"/>
            <a:ext cx="12190680" cy="6686640"/>
          </a:xfrm>
          <a:prstGeom prst="rect">
            <a:avLst/>
          </a:prstGeom>
          <a:ln>
            <a:noFill/>
          </a:ln>
        </p:spPr>
      </p:pic>
      <p:sp>
        <p:nvSpPr>
          <p:cNvPr id="311" name="CustomShape 1"/>
          <p:cNvSpPr/>
          <p:nvPr/>
        </p:nvSpPr>
        <p:spPr>
          <a:xfrm>
            <a:off x="455580" y="217440"/>
            <a:ext cx="4235400" cy="1201474"/>
          </a:xfrm>
          <a:prstGeom prst="rect">
            <a:avLst/>
          </a:prstGeom>
          <a:solidFill>
            <a:srgbClr val="FFFFFF"/>
          </a:solidFill>
          <a:ln>
            <a:noFill/>
          </a:ln>
        </p:spPr>
        <p:style>
          <a:lnRef idx="0">
            <a:scrgbClr r="0" g="0" b="0"/>
          </a:lnRef>
          <a:fillRef idx="0">
            <a:scrgbClr r="0" g="0" b="0"/>
          </a:fillRef>
          <a:effectRef idx="0">
            <a:scrgbClr r="0" g="0" b="0"/>
          </a:effectRef>
          <a:fontRef idx="minor"/>
        </p:style>
        <p:txBody>
          <a:bodyPr lIns="180000" tIns="72000" rIns="180000" bIns="72000" anchor="ctr"/>
          <a:lstStyle/>
          <a:p>
            <a:pPr>
              <a:lnSpc>
                <a:spcPct val="100000"/>
              </a:lnSpc>
            </a:pPr>
            <a:r>
              <a:rPr lang="en-US" sz="4400" b="0" strike="noStrike" spc="-89">
                <a:solidFill>
                  <a:srgbClr val="404040"/>
                </a:solidFill>
                <a:uFill>
                  <a:solidFill>
                    <a:srgbClr val="FFFFFF"/>
                  </a:solidFill>
                </a:uFill>
                <a:latin typeface="Cambria"/>
                <a:ea typeface="DejaVu Sans"/>
              </a:rPr>
              <a:t>Нишка тврђава</a:t>
            </a:r>
            <a:endParaRPr lang="en-US" sz="1800" b="0" strike="noStrike" spc="-1">
              <a:solidFill>
                <a:srgbClr val="000000"/>
              </a:solidFill>
              <a:uFill>
                <a:solidFill>
                  <a:srgbClr val="FFFFFF"/>
                </a:solidFill>
              </a:uFill>
              <a:latin typeface="Arial"/>
            </a:endParaRPr>
          </a:p>
        </p:txBody>
      </p:sp>
      <p:sp>
        <p:nvSpPr>
          <p:cNvPr id="312" name="CustomShape 2"/>
          <p:cNvSpPr/>
          <p:nvPr/>
        </p:nvSpPr>
        <p:spPr>
          <a:xfrm>
            <a:off x="144000" y="5805360"/>
            <a:ext cx="4858560" cy="835200"/>
          </a:xfrm>
          <a:prstGeom prst="rect">
            <a:avLst/>
          </a:prstGeom>
          <a:solidFill>
            <a:srgbClr val="FFFFFF"/>
          </a:solidFill>
          <a:ln>
            <a:noFill/>
          </a:ln>
        </p:spPr>
        <p:style>
          <a:lnRef idx="0">
            <a:scrgbClr r="0" g="0" b="0"/>
          </a:lnRef>
          <a:fillRef idx="0">
            <a:scrgbClr r="0" g="0" b="0"/>
          </a:fillRef>
          <a:effectRef idx="0">
            <a:scrgbClr r="0" g="0" b="0"/>
          </a:effectRef>
          <a:fontRef idx="minor"/>
        </p:style>
        <p:txBody>
          <a:bodyPr lIns="180000" tIns="72000" rIns="180000" bIns="72000" anchor="ctr"/>
          <a:lstStyle/>
          <a:p>
            <a:pPr>
              <a:lnSpc>
                <a:spcPct val="100000"/>
              </a:lnSpc>
            </a:pPr>
            <a:r>
              <a:rPr lang="sr-Cyrl-RS" sz="2400" b="0" strike="noStrike" spc="-1" dirty="0">
                <a:solidFill>
                  <a:srgbClr val="404040"/>
                </a:solidFill>
                <a:uFill>
                  <a:solidFill>
                    <a:srgbClr val="FFFFFF"/>
                  </a:solidFill>
                </a:uFill>
                <a:latin typeface="Calibri"/>
                <a:ea typeface="DejaVu Sans"/>
              </a:rPr>
              <a:t>Гимназија „Светозар Марковић“</a:t>
            </a:r>
          </a:p>
          <a:p>
            <a:pPr>
              <a:lnSpc>
                <a:spcPct val="100000"/>
              </a:lnSpc>
            </a:pPr>
            <a:r>
              <a:rPr lang="en-US" sz="2400" b="0" strike="noStrike" spc="-1" dirty="0" err="1">
                <a:solidFill>
                  <a:srgbClr val="404040"/>
                </a:solidFill>
                <a:uFill>
                  <a:solidFill>
                    <a:srgbClr val="FFFFFF"/>
                  </a:solidFill>
                </a:uFill>
                <a:latin typeface="Calibri"/>
                <a:ea typeface="DejaVu Sans"/>
              </a:rPr>
              <a:t>Ива</a:t>
            </a:r>
            <a:r>
              <a:rPr lang="en-US" sz="2400" b="0" strike="noStrike" spc="-1" dirty="0">
                <a:solidFill>
                  <a:srgbClr val="404040"/>
                </a:solidFill>
                <a:uFill>
                  <a:solidFill>
                    <a:srgbClr val="FFFFFF"/>
                  </a:solidFill>
                </a:uFill>
                <a:latin typeface="Calibri"/>
                <a:ea typeface="DejaVu Sans"/>
              </a:rPr>
              <a:t> </a:t>
            </a:r>
            <a:r>
              <a:rPr lang="en-US" sz="2400" b="0" strike="noStrike" spc="-1" dirty="0" err="1">
                <a:solidFill>
                  <a:srgbClr val="404040"/>
                </a:solidFill>
                <a:uFill>
                  <a:solidFill>
                    <a:srgbClr val="FFFFFF"/>
                  </a:solidFill>
                </a:uFill>
                <a:latin typeface="Calibri"/>
                <a:ea typeface="DejaVu Sans"/>
              </a:rPr>
              <a:t>Ферлеж</a:t>
            </a:r>
            <a:endParaRPr lang="en-US" sz="1800" b="0" strike="noStrike" spc="-1" dirty="0">
              <a:solidFill>
                <a:srgbClr val="000000"/>
              </a:solidFill>
              <a:uFill>
                <a:solidFill>
                  <a:srgbClr val="FFFFFF"/>
                </a:solidFill>
              </a:uFill>
              <a:latin typeface="Arial"/>
            </a:endParaRPr>
          </a:p>
        </p:txBody>
      </p:sp>
      <p:sp>
        <p:nvSpPr>
          <p:cNvPr id="313" name="CustomShape 3"/>
          <p:cNvSpPr/>
          <p:nvPr/>
        </p:nvSpPr>
        <p:spPr>
          <a:xfrm>
            <a:off x="144000" y="6267240"/>
            <a:ext cx="4858560" cy="373320"/>
          </a:xfrm>
          <a:custGeom>
            <a:avLst/>
            <a:gdLst/>
            <a:ahLst/>
            <a:cxnLst/>
            <a:rect l="l" t="t" r="r" b="b"/>
            <a:pathLst>
              <a:path w="4330700" h="588834">
                <a:moveTo>
                  <a:pt x="4330700" y="0"/>
                </a:moveTo>
                <a:lnTo>
                  <a:pt x="4330700" y="588834"/>
                </a:ln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14" name="CustomShape 4"/>
          <p:cNvSpPr/>
          <p:nvPr/>
        </p:nvSpPr>
        <p:spPr>
          <a:xfrm flipV="1">
            <a:off x="144000" y="142560"/>
            <a:ext cx="4858560" cy="373320"/>
          </a:xfrm>
          <a:custGeom>
            <a:avLst/>
            <a:gdLst/>
            <a:ahLst/>
            <a:cxnLst/>
            <a:rect l="l" t="t" r="r" b="b"/>
            <a:pathLst>
              <a:path w="4330700" h="588834">
                <a:moveTo>
                  <a:pt x="4330700" y="0"/>
                </a:moveTo>
                <a:lnTo>
                  <a:pt x="4330700" y="588834"/>
                </a:ln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315" name="CustomShape 5"/>
          <p:cNvSpPr/>
          <p:nvPr/>
        </p:nvSpPr>
        <p:spPr>
          <a:xfrm flipV="1">
            <a:off x="245880" y="2567160"/>
            <a:ext cx="201600" cy="176400"/>
          </a:xfrm>
          <a:custGeom>
            <a:avLst/>
            <a:gdLst/>
            <a:ahLst/>
            <a:cxnLst/>
            <a:rect l="l" t="t" r="r" b="b"/>
            <a:pathLst>
              <a:path w="550806" h="588834">
                <a:moveTo>
                  <a:pt x="550806" y="588834"/>
                </a:moveTo>
                <a:lnTo>
                  <a:pt x="0" y="588834"/>
                </a:lnTo>
                <a:lnTo>
                  <a:pt x="0" y="0"/>
                </a:lnTo>
              </a:path>
            </a:pathLst>
          </a:custGeom>
          <a:noFill/>
          <a:ln>
            <a:solidFill>
              <a:schemeClr val="bg1"/>
            </a:solidFill>
            <a:round/>
          </a:ln>
        </p:spPr>
        <p:style>
          <a:lnRef idx="2">
            <a:schemeClr val="accent1">
              <a:shade val="50000"/>
            </a:schemeClr>
          </a:lnRef>
          <a:fillRef idx="1">
            <a:schemeClr val="accent1"/>
          </a:fillRef>
          <a:effectRef idx="0">
            <a:schemeClr val="accent1"/>
          </a:effectRef>
          <a:fontRef idx="minor"/>
        </p:style>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CustomShape 1"/>
          <p:cNvSpPr/>
          <p:nvPr/>
        </p:nvSpPr>
        <p:spPr>
          <a:xfrm>
            <a:off x="481320" y="1972080"/>
            <a:ext cx="5957640" cy="2952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r>
              <a:rPr lang="en-US" sz="1800" b="0" strike="noStrike" spc="-1">
                <a:solidFill>
                  <a:srgbClr val="404040"/>
                </a:solidFill>
                <a:uFill>
                  <a:solidFill>
                    <a:srgbClr val="FFFFFF"/>
                  </a:solidFill>
                </a:uFill>
                <a:latin typeface="Calibri"/>
                <a:ea typeface="DejaVu Sans"/>
              </a:rPr>
              <a:t>Нишка тврђава је градско утврђење у центру Ниша на десној обали Нишаве, које има континуитет од око два миленијума константног постојања о чему сведоче многобројни археолошки налази. По свом данашњем стању, спада међу најочуванија утврђења тог типа у Србији и на Балканском полуострву.</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800" b="0" strike="noStrike" spc="-1">
                <a:solidFill>
                  <a:srgbClr val="404040"/>
                </a:solidFill>
                <a:uFill>
                  <a:solidFill>
                    <a:srgbClr val="FFFFFF"/>
                  </a:solidFill>
                </a:uFill>
                <a:latin typeface="Calibri"/>
                <a:ea typeface="DejaVu Sans"/>
              </a:rPr>
              <a:t>Нишка тврђава је заштићена законом маја 1948, а одлуком Скупштине Србије, априла 1979. проглашена је за непокретно културно добро као споменик културе од великог значаја. </a:t>
            </a:r>
            <a:endParaRPr lang="en-US" sz="1800" b="0" strike="noStrike" spc="-1">
              <a:solidFill>
                <a:srgbClr val="000000"/>
              </a:solidFill>
              <a:uFill>
                <a:solidFill>
                  <a:srgbClr val="FFFFFF"/>
                </a:solidFill>
              </a:uFill>
              <a:latin typeface="Arial"/>
            </a:endParaRPr>
          </a:p>
        </p:txBody>
      </p:sp>
      <p:sp>
        <p:nvSpPr>
          <p:cNvPr id="317" name="CustomShape 2"/>
          <p:cNvSpPr/>
          <p:nvPr/>
        </p:nvSpPr>
        <p:spPr>
          <a:xfrm>
            <a:off x="7189200" y="163800"/>
            <a:ext cx="4858560" cy="5722560"/>
          </a:xfrm>
          <a:prstGeom prst="rect">
            <a:avLst/>
          </a:prstGeom>
          <a:solidFill>
            <a:srgbClr val="FFFFFF"/>
          </a:solidFill>
          <a:ln>
            <a:noFill/>
          </a:ln>
        </p:spPr>
        <p:style>
          <a:lnRef idx="0">
            <a:scrgbClr r="0" g="0" b="0"/>
          </a:lnRef>
          <a:fillRef idx="0">
            <a:scrgbClr r="0" g="0" b="0"/>
          </a:fillRef>
          <a:effectRef idx="0">
            <a:scrgbClr r="0" g="0" b="0"/>
          </a:effectRef>
          <a:fontRef idx="minor"/>
        </p:style>
        <p:txBody>
          <a:bodyPr lIns="432000" tIns="72000" rIns="288000" bIns="1404000" anchor="b"/>
          <a:lstStyle/>
          <a:p>
            <a:pPr>
              <a:lnSpc>
                <a:spcPct val="100000"/>
              </a:lnSpc>
            </a:pPr>
            <a:r>
              <a:rPr lang="en-US" sz="5000" b="0" strike="noStrike" spc="-89">
                <a:solidFill>
                  <a:srgbClr val="404040"/>
                </a:solidFill>
                <a:uFill>
                  <a:solidFill>
                    <a:srgbClr val="FFFFFF"/>
                  </a:solidFill>
                </a:uFill>
                <a:latin typeface="Cambria"/>
                <a:ea typeface="DejaVu Sans"/>
              </a:rPr>
              <a:t>Укратко</a:t>
            </a:r>
            <a:endParaRPr lang="en-US" sz="1800" b="0" strike="noStrike" spc="-1">
              <a:solidFill>
                <a:srgbClr val="000000"/>
              </a:solidFill>
              <a:uFill>
                <a:solidFill>
                  <a:srgbClr val="FFFFFF"/>
                </a:solidFill>
              </a:uFill>
              <a:latin typeface="Arial"/>
            </a:endParaRPr>
          </a:p>
        </p:txBody>
      </p:sp>
      <p:pic>
        <p:nvPicPr>
          <p:cNvPr id="318" name="Čuvar mesta za sliku 12"/>
          <p:cNvPicPr/>
          <p:nvPr/>
        </p:nvPicPr>
        <p:blipFill>
          <a:blip r:embed="rId3"/>
          <a:stretch/>
        </p:blipFill>
        <p:spPr>
          <a:xfrm>
            <a:off x="8180640" y="534960"/>
            <a:ext cx="3106800" cy="2329920"/>
          </a:xfrm>
          <a:prstGeom prst="rect">
            <a:avLst/>
          </a:prstGeom>
          <a:ln>
            <a:noFill/>
          </a:ln>
          <a:effectLst>
            <a:reflection blurRad="12700" stA="38000" endPos="28000" dist="5000" dir="5400000" sy="-100000" algn="bl" rotWithShape="0"/>
          </a:effectLst>
        </p:spPr>
      </p:pic>
      <p:sp>
        <p:nvSpPr>
          <p:cNvPr id="319" name="CustomShape 3"/>
          <p:cNvSpPr/>
          <p:nvPr/>
        </p:nvSpPr>
        <p:spPr>
          <a:xfrm>
            <a:off x="7453800" y="2814480"/>
            <a:ext cx="4329360" cy="18108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320" name="CustomShape 4"/>
          <p:cNvSpPr/>
          <p:nvPr/>
        </p:nvSpPr>
        <p:spPr>
          <a:xfrm flipV="1">
            <a:off x="7453800" y="402840"/>
            <a:ext cx="4329360" cy="18108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321" name="CustomShape 5"/>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40404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
        <p:nvSpPr>
          <p:cNvPr id="322" name="CustomShape 6"/>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750D7447-E48A-47B7-AB0C-6D8F47E6AAB7}" type="slidenum">
              <a:rPr lang="en-US" sz="1600" b="1" strike="noStrike" spc="-1">
                <a:solidFill>
                  <a:srgbClr val="808080"/>
                </a:solidFill>
                <a:uFill>
                  <a:solidFill>
                    <a:srgbClr val="FFFFFF"/>
                  </a:solidFill>
                </a:uFill>
                <a:latin typeface="Cambria"/>
                <a:ea typeface="DejaVu Sans"/>
              </a:rPr>
              <a:t>2</a:t>
            </a:fld>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432000" y="432000"/>
            <a:ext cx="11338560" cy="4305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en-US" sz="4400" b="0" strike="noStrike" spc="-89">
                <a:solidFill>
                  <a:srgbClr val="404040"/>
                </a:solidFill>
                <a:uFill>
                  <a:solidFill>
                    <a:srgbClr val="FFFFFF"/>
                  </a:solidFill>
                </a:uFill>
                <a:latin typeface="Cambria"/>
                <a:ea typeface="DejaVu Sans"/>
              </a:rPr>
              <a:t>Историја</a:t>
            </a:r>
            <a:endParaRPr lang="en-US" sz="1800" b="0" strike="noStrike" spc="-1">
              <a:solidFill>
                <a:srgbClr val="000000"/>
              </a:solidFill>
              <a:uFill>
                <a:solidFill>
                  <a:srgbClr val="FFFFFF"/>
                </a:solidFill>
              </a:uFill>
              <a:latin typeface="Arial"/>
            </a:endParaRPr>
          </a:p>
        </p:txBody>
      </p:sp>
      <p:sp>
        <p:nvSpPr>
          <p:cNvPr id="324" name="CustomShape 2"/>
          <p:cNvSpPr/>
          <p:nvPr/>
        </p:nvSpPr>
        <p:spPr>
          <a:xfrm>
            <a:off x="432000" y="1054440"/>
            <a:ext cx="6873480" cy="552276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en-US" sz="1600" b="0" strike="noStrike" spc="-1">
                <a:solidFill>
                  <a:srgbClr val="404040"/>
                </a:solidFill>
                <a:uFill>
                  <a:solidFill>
                    <a:srgbClr val="FFFFFF"/>
                  </a:solidFill>
                </a:uFill>
                <a:latin typeface="Calibri"/>
                <a:ea typeface="DejaVu Sans"/>
              </a:rPr>
              <a:t>Турска тврђава је изграђена на остацима античког и средњовековног утврђења. У античком периоду нишко утврђење се помиње као снажан каструм, за који римски историчар 6. века, Амијан Марцелин, тврди да је „више пута опседан, али се никада није предао нити би освојен“. Римска тврђава од камена саграђена је вероватно око половине 2. века, када је у Нишу била смештена Прва кохорта Дарданаца. Средином 2. века Ниш се први пут помиње у изворима. У Географији Клаудија Птолемеја, Ниш је записан међу четири највећа града Дарданије. На прелазу из 2. у 3. век Ниш добија статус муниципијума-самоуправног града. У 4. веку Ниш је седиште римских царева. Овде је рођен цар Константин Велики (306—337), за кога анонимни писац каже да је „овај град величанствено украсио“, на Медијани подигао свој „двор“, а тврђаву доградио. У Нишу бораве 340. године и Константинови синови — Констанс и Констанције. Овде је 350. године абдицирао узурпатор Ветранион, а 361. дуже борави цар Јулијан. И коначно, 365. године, у Медијани бораве браћа Валентинијан И и Валенс. Овај добро утврђени римски град, према Присковом запису, до темеља су порушили Хуни 441/442. године.</a:t>
            </a:r>
            <a:endParaRPr lang="en-US" sz="1800" b="0" strike="noStrike" spc="-1">
              <a:solidFill>
                <a:srgbClr val="000000"/>
              </a:solidFill>
              <a:uFill>
                <a:solidFill>
                  <a:srgbClr val="FFFFFF"/>
                </a:solidFill>
              </a:uFill>
              <a:latin typeface="Arial"/>
            </a:endParaRPr>
          </a:p>
        </p:txBody>
      </p:sp>
      <p:sp>
        <p:nvSpPr>
          <p:cNvPr id="325" name="CustomShape 3"/>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70707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
        <p:nvSpPr>
          <p:cNvPr id="326" name="CustomShape 4"/>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9CD70E45-82CD-4A55-A3D0-BDD73E692F88}" type="slidenum">
              <a:rPr lang="en-US" sz="1600" b="1" strike="noStrike" spc="-1">
                <a:solidFill>
                  <a:srgbClr val="9F9F9F"/>
                </a:solidFill>
                <a:uFill>
                  <a:solidFill>
                    <a:srgbClr val="FFFFFF"/>
                  </a:solidFill>
                </a:uFill>
                <a:latin typeface="Cambria"/>
                <a:ea typeface="DejaVu Sans"/>
              </a:rPr>
              <a:t>3</a:t>
            </a:fld>
            <a:endParaRPr lang="en-US" sz="1800" b="0" strike="noStrike" spc="-1">
              <a:solidFill>
                <a:srgbClr val="000000"/>
              </a:solidFill>
              <a:uFill>
                <a:solidFill>
                  <a:srgbClr val="FFFFFF"/>
                </a:solidFill>
              </a:uFill>
              <a:latin typeface="Arial"/>
            </a:endParaRPr>
          </a:p>
        </p:txBody>
      </p:sp>
      <p:pic>
        <p:nvPicPr>
          <p:cNvPr id="327" name="Slika 8"/>
          <p:cNvPicPr/>
          <p:nvPr/>
        </p:nvPicPr>
        <p:blipFill>
          <a:blip r:embed="rId2"/>
          <a:stretch/>
        </p:blipFill>
        <p:spPr>
          <a:xfrm>
            <a:off x="7511760" y="806040"/>
            <a:ext cx="4433400" cy="3324600"/>
          </a:xfrm>
          <a:prstGeom prst="rect">
            <a:avLst/>
          </a:prstGeom>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ustomShape 1"/>
          <p:cNvSpPr/>
          <p:nvPr/>
        </p:nvSpPr>
        <p:spPr>
          <a:xfrm>
            <a:off x="432000" y="1584000"/>
            <a:ext cx="9245880" cy="490248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r>
              <a:rPr lang="en-US" sz="1500" b="0" strike="noStrike" spc="-1">
                <a:solidFill>
                  <a:srgbClr val="404040"/>
                </a:solidFill>
                <a:uFill>
                  <a:solidFill>
                    <a:srgbClr val="FFFFFF"/>
                  </a:solidFill>
                </a:uFill>
                <a:latin typeface="Calibri"/>
                <a:ea typeface="DejaVu Sans"/>
              </a:rPr>
              <a:t>Римску тврђаву обновио је после 530. године византијски цар Јустинијан И (537—565). Обновљено нишко утврђење је већ 550. године било први пут на удару Словена. Њихови продори ка Солуну и Цариграду, преко Ниша, забележени су 578, 579, 584, 586. и 587. године.</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500" b="0" strike="noStrike" spc="-1">
                <a:solidFill>
                  <a:srgbClr val="404040"/>
                </a:solidFill>
                <a:uFill>
                  <a:solidFill>
                    <a:srgbClr val="FFFFFF"/>
                  </a:solidFill>
                </a:uFill>
                <a:latin typeface="Calibri"/>
                <a:ea typeface="DejaVu Sans"/>
              </a:rPr>
              <a:t>Словени су освојили Ниш око 615. године. Опустошен и већим делом напуштен од ромејског становништва, Ниш је препуштен Словенима. Тиме започиње средњовековно раздобље града. А већ у 10. веку нишко утврђење поприма све карактеристике средњовековне тврђаве.</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500" b="0" strike="noStrike" spc="-1">
                <a:solidFill>
                  <a:srgbClr val="404040"/>
                </a:solidFill>
                <a:uFill>
                  <a:solidFill>
                    <a:srgbClr val="FFFFFF"/>
                  </a:solidFill>
                </a:uFill>
                <a:latin typeface="Calibri"/>
                <a:ea typeface="DejaVu Sans"/>
              </a:rPr>
              <a:t>Током 6. века Ниш и његово утврђење се више пута помиње у изворима. У повељи византијског цара Василија ИИ Охридској архиепископији 1020. године записана је и Нишка епархија. У лето 1040, за време устанка Петра Одељана против византијске власти, Нишка тврђава је неко време била у власти устаника. Хорде Печењега су од 1048. до 1050. и 1080. године опседале Нишку тврђаву и пљачкале околину. У лето 1072. угарски краљ Соломон осваја Ниш и односи руку св. Прокопија, а септембра устаничка војска осваја град и борави у њему до децембра 1072. Када су 1096. године крсташи прво похода прошли кроз Ниш, описују да је био боље утврђен од Београда и да је опасан „јаким зидинама и кулама“.</a:t>
            </a:r>
            <a:endParaRPr lang="en-US" sz="1800" b="0" strike="noStrike" spc="-1">
              <a:solidFill>
                <a:srgbClr val="000000"/>
              </a:solidFill>
              <a:uFill>
                <a:solidFill>
                  <a:srgbClr val="FFFFFF"/>
                </a:solidFill>
              </a:uFill>
              <a:latin typeface="Arial"/>
            </a:endParaRPr>
          </a:p>
        </p:txBody>
      </p:sp>
      <p:sp>
        <p:nvSpPr>
          <p:cNvPr id="329" name="CustomShape 2"/>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70707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
        <p:nvSpPr>
          <p:cNvPr id="330" name="CustomShape 3"/>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326386DB-1A51-4B43-8AA3-56407E7614E6}" type="slidenum">
              <a:rPr lang="en-US" sz="1600" b="1" strike="noStrike" spc="-1">
                <a:solidFill>
                  <a:srgbClr val="9F9F9F"/>
                </a:solidFill>
                <a:uFill>
                  <a:solidFill>
                    <a:srgbClr val="FFFFFF"/>
                  </a:solidFill>
                </a:uFill>
                <a:latin typeface="Cambria"/>
                <a:ea typeface="DejaVu Sans"/>
              </a:rPr>
              <a:t>4</a:t>
            </a:fld>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 name="Slika 5"/>
          <p:cNvPicPr/>
          <p:nvPr/>
        </p:nvPicPr>
        <p:blipFill>
          <a:blip r:embed="rId2"/>
          <a:stretch/>
        </p:blipFill>
        <p:spPr>
          <a:xfrm>
            <a:off x="8970480" y="196920"/>
            <a:ext cx="2792520" cy="2297160"/>
          </a:xfrm>
          <a:prstGeom prst="rect">
            <a:avLst/>
          </a:prstGeom>
          <a:ln w="88920">
            <a:solidFill>
              <a:srgbClr val="FFFFFF"/>
            </a:solidFill>
            <a:miter/>
          </a:ln>
          <a:effectLst>
            <a:outerShdw blurRad="55000" dist="18000" dir="5400000" algn="tl" rotWithShape="0">
              <a:srgbClr val="000000">
                <a:alpha val="40000"/>
              </a:srgbClr>
            </a:outerShdw>
            <a:reflection blurRad="6350" stA="50000" endA="300" endPos="55000" dir="5400000" sy="-100000" algn="bl" rotWithShape="0"/>
          </a:effectLst>
          <a:scene3d>
            <a:camera prst="orthographicFront"/>
            <a:lightRig rig="twoPt" dir="t">
              <a:rot lat="0" lon="0" rev="7200000"/>
            </a:lightRig>
          </a:scene3d>
          <a:sp3d>
            <a:bevelT w="25400" h="19050"/>
            <a:contourClr>
              <a:srgbClr val="FFFFFF"/>
            </a:contourClr>
          </a:sp3d>
        </p:spPr>
      </p:pic>
      <p:sp>
        <p:nvSpPr>
          <p:cNvPr id="332" name="CustomShape 1"/>
          <p:cNvSpPr/>
          <p:nvPr/>
        </p:nvSpPr>
        <p:spPr>
          <a:xfrm>
            <a:off x="333000" y="196920"/>
            <a:ext cx="8635680" cy="649548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100000"/>
              </a:lnSpc>
            </a:pPr>
            <a:r>
              <a:rPr lang="en-US" sz="1600" b="0" strike="noStrike" spc="-1">
                <a:solidFill>
                  <a:srgbClr val="404040"/>
                </a:solidFill>
                <a:uFill>
                  <a:solidFill>
                    <a:srgbClr val="FFFFFF"/>
                  </a:solidFill>
                </a:uFill>
                <a:latin typeface="Calibri"/>
                <a:ea typeface="DejaVu Sans"/>
              </a:rPr>
              <a:t>После битке код Велбужда 1330. године, када је Стефан Дечански потукао бугарског цара Михајла Шишмана, Ниш је поново ушао у састав Србије. У доба кнеза Лазара (1371—1389) Нишка тврђава је била обновљена, а 1386. Ниш су први пут освојили Турци, а тврђаву разорили. У доба српске деспотовине, од 1402-1427, деспот Стефан Лазаревић је освојио Ниш и обновио тврђаву. Била је то последња обнова средњовековног нишког утврђења, пошто је Ниш 1428. године коначно потпао под турску власт. На самом почетку турске власти — Нишка тврђава је два пута страдала. Новембра 1443. године удружена српско-угарска војска, предвођена деспотом српским — Ђурђем Бранковићем и Јанком Хуњадијем, ослободила је Ниш и продрла до Софије, а у повратку, јануара 1444. године, поново је прошла кроз Ниш. Деспот Ђурађ и Хуњади су 1454. поново продрли до Ниша, рушећи га и палећи.</a:t>
            </a: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a:p>
            <a:pPr>
              <a:lnSpc>
                <a:spcPct val="100000"/>
              </a:lnSpc>
            </a:pPr>
            <a:r>
              <a:rPr lang="en-US" sz="1600" b="0" strike="noStrike" spc="-1">
                <a:solidFill>
                  <a:srgbClr val="404040"/>
                </a:solidFill>
                <a:uFill>
                  <a:solidFill>
                    <a:srgbClr val="FFFFFF"/>
                  </a:solidFill>
                </a:uFill>
                <a:latin typeface="Calibri"/>
                <a:ea typeface="DejaVu Sans"/>
              </a:rPr>
              <a:t>Турци нису обнављали средњовековну тврђаву. Аустријанци су, освојивши Ниш 1690. године, на остацима средњовековног утврђења саградили два јака бастиона.[7] Током последње деценије 17. века, Турци су на неколико места само ојачали бедем. Тек губитком Београда 1717, у Аустро-турском рату и премештањем војног и управног седишта у Ниш, Турци су 1718. године изградили, за само годину дана, земљано утврђење Хисар. Било је већих димензија од данашње Тврђаве и имало је изглед троугла, обухватајући и Београд махалу. Земљани бедем Хисара поседовао је седам бастиона, а дуж бедема ров, ширине 3,50 м, напуњен водом из Нишаве. У Хисар се улазило на три капије. Изглед Хисара је сачуван на тзв. Италијанском плану из 1719. године. Бедеми данашње Тврђаве изграђени су од фебруара 1719. до јуна 1723. године.</a:t>
            </a:r>
            <a:endParaRPr lang="en-US" sz="1800" b="0" strike="noStrike" spc="-1">
              <a:solidFill>
                <a:srgbClr val="000000"/>
              </a:solidFill>
              <a:uFill>
                <a:solidFill>
                  <a:srgbClr val="FFFFFF"/>
                </a:solidFill>
              </a:uFill>
              <a:latin typeface="Arial"/>
            </a:endParaRPr>
          </a:p>
        </p:txBody>
      </p:sp>
      <p:sp>
        <p:nvSpPr>
          <p:cNvPr id="333" name="CustomShape 2"/>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AAF5D28B-8E85-47DA-85C8-851323564CB8}" type="slidenum">
              <a:rPr lang="en-US" sz="1600" b="1" strike="noStrike" spc="-1">
                <a:solidFill>
                  <a:srgbClr val="808080"/>
                </a:solidFill>
                <a:uFill>
                  <a:solidFill>
                    <a:srgbClr val="FFFFFF"/>
                  </a:solidFill>
                </a:uFill>
                <a:latin typeface="Cambria"/>
                <a:ea typeface="DejaVu Sans"/>
              </a:rPr>
              <a:t>5</a:t>
            </a:fld>
            <a:endParaRPr lang="en-US" sz="1800" b="0" strike="noStrike" spc="-1">
              <a:solidFill>
                <a:srgbClr val="000000"/>
              </a:solidFill>
              <a:uFill>
                <a:solidFill>
                  <a:srgbClr val="FFFFFF"/>
                </a:solidFill>
              </a:uFill>
              <a:latin typeface="Arial"/>
            </a:endParaRPr>
          </a:p>
        </p:txBody>
      </p:sp>
      <p:sp>
        <p:nvSpPr>
          <p:cNvPr id="334" name="CustomShape 3"/>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40404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Čuvar mesta za sliku 15"/>
          <p:cNvPicPr/>
          <p:nvPr/>
        </p:nvPicPr>
        <p:blipFill>
          <a:blip r:embed="rId2"/>
          <a:stretch/>
        </p:blipFill>
        <p:spPr>
          <a:xfrm>
            <a:off x="144000" y="1629000"/>
            <a:ext cx="4678560" cy="3508560"/>
          </a:xfrm>
          <a:prstGeom prst="rect">
            <a:avLst/>
          </a:prstGeom>
          <a:ln>
            <a:noFill/>
          </a:ln>
        </p:spPr>
      </p:pic>
      <p:sp>
        <p:nvSpPr>
          <p:cNvPr id="336" name="CustomShape 1"/>
          <p:cNvSpPr/>
          <p:nvPr/>
        </p:nvSpPr>
        <p:spPr>
          <a:xfrm>
            <a:off x="5112000" y="432000"/>
            <a:ext cx="6658560" cy="480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en-US" sz="3600" b="0" strike="noStrike" spc="-89">
                <a:solidFill>
                  <a:srgbClr val="404040"/>
                </a:solidFill>
                <a:uFill>
                  <a:solidFill>
                    <a:srgbClr val="FFFFFF"/>
                  </a:solidFill>
                </a:uFill>
                <a:latin typeface="Cambria"/>
                <a:ea typeface="DejaVu Sans"/>
              </a:rPr>
              <a:t>Изградња</a:t>
            </a:r>
            <a:endParaRPr lang="en-US" sz="1800" b="0" strike="noStrike" spc="-1">
              <a:solidFill>
                <a:srgbClr val="000000"/>
              </a:solidFill>
              <a:uFill>
                <a:solidFill>
                  <a:srgbClr val="FFFFFF"/>
                </a:solidFill>
              </a:uFill>
              <a:latin typeface="Arial"/>
            </a:endParaRPr>
          </a:p>
        </p:txBody>
      </p:sp>
      <p:sp>
        <p:nvSpPr>
          <p:cNvPr id="337" name="CustomShape 2"/>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70707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
        <p:nvSpPr>
          <p:cNvPr id="338" name="CustomShape 3"/>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871C7CEF-493E-4A80-BECB-F76EC90D560E}" type="slidenum">
              <a:rPr lang="en-US" sz="1600" b="1" strike="noStrike" spc="-1">
                <a:solidFill>
                  <a:srgbClr val="9F9F9F"/>
                </a:solidFill>
                <a:uFill>
                  <a:solidFill>
                    <a:srgbClr val="FFFFFF"/>
                  </a:solidFill>
                </a:uFill>
                <a:latin typeface="Cambria"/>
                <a:ea typeface="DejaVu Sans"/>
              </a:rPr>
              <a:t>6</a:t>
            </a:fld>
            <a:endParaRPr lang="en-US" sz="1800" b="0" strike="noStrike" spc="-1">
              <a:solidFill>
                <a:srgbClr val="000000"/>
              </a:solidFill>
              <a:uFill>
                <a:solidFill>
                  <a:srgbClr val="FFFFFF"/>
                </a:solidFill>
              </a:uFill>
              <a:latin typeface="Arial"/>
            </a:endParaRPr>
          </a:p>
        </p:txBody>
      </p:sp>
      <p:sp>
        <p:nvSpPr>
          <p:cNvPr id="339" name="CustomShape 4"/>
          <p:cNvSpPr/>
          <p:nvPr/>
        </p:nvSpPr>
        <p:spPr>
          <a:xfrm>
            <a:off x="5073840" y="1087560"/>
            <a:ext cx="6871320" cy="235476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en-US" sz="1300" b="0" strike="noStrike" spc="-1">
                <a:solidFill>
                  <a:srgbClr val="404040"/>
                </a:solidFill>
                <a:uFill>
                  <a:solidFill>
                    <a:srgbClr val="FFFFFF"/>
                  </a:solidFill>
                </a:uFill>
                <a:latin typeface="Calibri"/>
                <a:ea typeface="DejaVu Sans"/>
              </a:rPr>
              <a:t>Данашње утврђење је артиљеријског типа и подигле су га Османлије у периоду од 1719. до 1723. године на простору античког и средњовековног утврђења.</a:t>
            </a:r>
            <a:endParaRPr lang="en-US" sz="1800" b="0" strike="noStrike" spc="-1">
              <a:solidFill>
                <a:srgbClr val="000000"/>
              </a:solidFill>
              <a:uFill>
                <a:solidFill>
                  <a:srgbClr val="FFFFFF"/>
                </a:solidFill>
              </a:uFill>
              <a:latin typeface="Arial"/>
            </a:endParaRPr>
          </a:p>
          <a:p>
            <a:pPr algn="just">
              <a:lnSpc>
                <a:spcPct val="100000"/>
              </a:lnSpc>
            </a:pPr>
            <a:r>
              <a:rPr lang="en-US" sz="1300" b="0" strike="noStrike" spc="-1">
                <a:solidFill>
                  <a:srgbClr val="404040"/>
                </a:solidFill>
                <a:uFill>
                  <a:solidFill>
                    <a:srgbClr val="FFFFFF"/>
                  </a:solidFill>
                </a:uFill>
                <a:latin typeface="Calibri"/>
                <a:ea typeface="DejaVu Sans"/>
              </a:rPr>
              <a:t>Султановом повељом од 19. фебруара 1719. одлучено је да се у Нишу изгради јака тврђава. У пролеће исте године отпочели су радови по пројекту главног архитекте Мехмед аге и његовог брата Мустафа аге, главног организатора радова. Прве године градње, 1719. године, ангажовао је више десетина хиљада спахија из десет санџака Румелијског беглербеглука, а 1722. године из 14 санџака. Последње године градње бедема, 1723, доведено је 40. мајстора каменорезаца из Цариграда, а бедем је зидало 400 зидара. Завршетак радова обележен је свечаностима и постављањем плоче са записом на Стамбол капији, јуна 1723. године.</a:t>
            </a:r>
            <a:endParaRPr lang="en-US" sz="1800" b="0" strike="noStrike" spc="-1">
              <a:solidFill>
                <a:srgbClr val="000000"/>
              </a:solidFill>
              <a:uFill>
                <a:solidFill>
                  <a:srgbClr val="FFFFFF"/>
                </a:solidFill>
              </a:uFill>
              <a:latin typeface="Arial"/>
            </a:endParaRPr>
          </a:p>
          <a:p>
            <a:pPr algn="just">
              <a:lnSpc>
                <a:spcPct val="100000"/>
              </a:lnSpc>
            </a:pPr>
            <a:endParaRPr lang="en-US" sz="1800" b="0" strike="noStrike" spc="-1">
              <a:solidFill>
                <a:srgbClr val="000000"/>
              </a:solidFill>
              <a:uFill>
                <a:solidFill>
                  <a:srgbClr val="FFFFFF"/>
                </a:solidFill>
              </a:uFill>
              <a:latin typeface="Arial"/>
            </a:endParaRPr>
          </a:p>
          <a:p>
            <a:pPr algn="just">
              <a:lnSpc>
                <a:spcPct val="100000"/>
              </a:lnSpc>
            </a:pPr>
            <a:endParaRPr lang="en-US" sz="1800" b="0" strike="noStrike" spc="-1">
              <a:solidFill>
                <a:srgbClr val="000000"/>
              </a:solidFill>
              <a:uFill>
                <a:solidFill>
                  <a:srgbClr val="FFFFFF"/>
                </a:solidFill>
              </a:uFill>
              <a:latin typeface="Arial"/>
            </a:endParaRPr>
          </a:p>
        </p:txBody>
      </p:sp>
      <p:sp>
        <p:nvSpPr>
          <p:cNvPr id="340" name="CustomShape 5"/>
          <p:cNvSpPr/>
          <p:nvPr/>
        </p:nvSpPr>
        <p:spPr>
          <a:xfrm>
            <a:off x="5086800" y="4214160"/>
            <a:ext cx="6871320" cy="181368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en-US" sz="1400" b="0" strike="noStrike" spc="-1">
                <a:solidFill>
                  <a:srgbClr val="404040"/>
                </a:solidFill>
                <a:uFill>
                  <a:solidFill>
                    <a:srgbClr val="FFFFFF"/>
                  </a:solidFill>
                </a:uFill>
                <a:latin typeface="Calibri"/>
                <a:ea typeface="DejaVu Sans"/>
              </a:rPr>
              <a:t>Као и свако артиљеријско утврђење, данашња Нишка тврђава има полигоналну основу, са седам неједнаких страна и четири велике капије (Стамбол врата, Београдска врата, Водена или јагодинмалска врата и Видинска врата), једном малом капијом (тзв.потерна врата, „вратанца“ којима се излази у градске ровове) и осам бастионих тераса. Са бедемима дужине 2.100 м који су широки 3 м, а високи 8 м тврђава захвата површину од 22 ха, 80 ари и 52 м².</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1" name="Čuvar mesta za sliku 16"/>
          <p:cNvPicPr/>
          <p:nvPr/>
        </p:nvPicPr>
        <p:blipFill>
          <a:blip r:embed="rId2"/>
          <a:srcRect l="22918" r="22918"/>
          <a:stretch/>
        </p:blipFill>
        <p:spPr>
          <a:xfrm>
            <a:off x="144000" y="144000"/>
            <a:ext cx="4678560" cy="6478560"/>
          </a:xfrm>
          <a:prstGeom prst="rect">
            <a:avLst/>
          </a:prstGeom>
          <a:ln>
            <a:noFill/>
          </a:ln>
        </p:spPr>
      </p:pic>
      <p:sp>
        <p:nvSpPr>
          <p:cNvPr id="342" name="CustomShape 1"/>
          <p:cNvSpPr/>
          <p:nvPr/>
        </p:nvSpPr>
        <p:spPr>
          <a:xfrm>
            <a:off x="7089840" y="6487920"/>
            <a:ext cx="4113360" cy="204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r>
              <a:rPr lang="en-US" sz="1200" b="0" i="1" strike="noStrike" spc="-1">
                <a:solidFill>
                  <a:srgbClr val="707070"/>
                </a:solidFill>
                <a:uFill>
                  <a:solidFill>
                    <a:srgbClr val="FFFFFF"/>
                  </a:solidFill>
                </a:uFill>
                <a:latin typeface="Calibri"/>
                <a:ea typeface="DejaVu Sans"/>
              </a:rPr>
              <a:t>Dodavanje podnožja</a:t>
            </a:r>
            <a:endParaRPr lang="en-US" sz="1800" b="0" strike="noStrike" spc="-1">
              <a:solidFill>
                <a:srgbClr val="000000"/>
              </a:solidFill>
              <a:uFill>
                <a:solidFill>
                  <a:srgbClr val="FFFFFF"/>
                </a:solidFill>
              </a:uFill>
              <a:latin typeface="Arial"/>
            </a:endParaRPr>
          </a:p>
        </p:txBody>
      </p:sp>
      <p:sp>
        <p:nvSpPr>
          <p:cNvPr id="343" name="CustomShape 2"/>
          <p:cNvSpPr/>
          <p:nvPr/>
        </p:nvSpPr>
        <p:spPr>
          <a:xfrm>
            <a:off x="11409480" y="6213600"/>
            <a:ext cx="535680" cy="3636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fld id="{DC7EED6E-3391-4D6C-9213-EAD953D8B7E0}" type="slidenum">
              <a:rPr lang="en-US" sz="1600" b="1" strike="noStrike" spc="-1">
                <a:solidFill>
                  <a:srgbClr val="9F9F9F"/>
                </a:solidFill>
                <a:uFill>
                  <a:solidFill>
                    <a:srgbClr val="FFFFFF"/>
                  </a:solidFill>
                </a:uFill>
                <a:latin typeface="Cambria"/>
                <a:ea typeface="DejaVu Sans"/>
              </a:rPr>
              <a:t>7</a:t>
            </a:fld>
            <a:endParaRPr lang="en-US" sz="1800" b="0" strike="noStrike" spc="-1">
              <a:solidFill>
                <a:srgbClr val="000000"/>
              </a:solidFill>
              <a:uFill>
                <a:solidFill>
                  <a:srgbClr val="FFFFFF"/>
                </a:solidFill>
              </a:uFill>
              <a:latin typeface="Arial"/>
            </a:endParaRPr>
          </a:p>
        </p:txBody>
      </p:sp>
      <p:sp>
        <p:nvSpPr>
          <p:cNvPr id="344" name="CustomShape 3"/>
          <p:cNvSpPr/>
          <p:nvPr/>
        </p:nvSpPr>
        <p:spPr>
          <a:xfrm>
            <a:off x="5145480" y="1159200"/>
            <a:ext cx="6466320" cy="405180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en-US" sz="1200" b="0" strike="noStrike" spc="-1">
                <a:solidFill>
                  <a:srgbClr val="404040"/>
                </a:solidFill>
                <a:uFill>
                  <a:solidFill>
                    <a:srgbClr val="FFFFFF"/>
                  </a:solidFill>
                </a:uFill>
                <a:latin typeface="Calibri"/>
                <a:ea typeface="DejaVu Sans"/>
              </a:rPr>
              <a:t>Хункар (царева) мала са источне старне — десно од Стамбол капије у којој је био смештен „владалачки део“, Митхад пашин двор, команда турског гарнизона и</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Едирне Бали-мала као унутрашњи део вароши са много кафана, бакалница, бозаџиница, ковачница, већи број коларски и другиг занатских радњи и свакојаких других турских „прчварница“.</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У тврђави су се налазиле и три велике турске џамије од укупно 13 колико их је 1878. било у Нишу.</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Хамаз-бегова или Нишка џамија, смештена у четврти Балија Једренце, недалеко од Београдске капије, са леве стране главне градске улице (која се поклапа са данашњом главном тврђавском стазом, на почетку успона).</a:t>
            </a:r>
            <a:endParaRPr lang="en-US" sz="1800" b="0" strike="noStrike" spc="-1">
              <a:solidFill>
                <a:srgbClr val="000000"/>
              </a:solidFill>
              <a:uFill>
                <a:solidFill>
                  <a:srgbClr val="FFFFFF"/>
                </a:solidFill>
              </a:uFill>
              <a:latin typeface="Arial"/>
            </a:endParaRPr>
          </a:p>
          <a:p>
            <a:pPr marL="285840" indent="-284400" algn="just">
              <a:lnSpc>
                <a:spcPct val="100000"/>
              </a:lnSpc>
              <a:buClr>
                <a:srgbClr val="8E40C8"/>
              </a:buClr>
              <a:buFont typeface="Arial"/>
              <a:buChar char="•"/>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marL="285840" indent="-284400" algn="just">
              <a:lnSpc>
                <a:spcPct val="100000"/>
              </a:lnSpc>
              <a:buClr>
                <a:srgbClr val="8E40C8"/>
              </a:buClr>
              <a:buFont typeface="Arial"/>
              <a:buChar char="•"/>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marL="285840" indent="-284400" algn="just">
              <a:lnSpc>
                <a:spcPct val="100000"/>
              </a:lnSpc>
              <a:buClr>
                <a:srgbClr val="8E40C8"/>
              </a:buClr>
              <a:buFont typeface="Arial"/>
              <a:buChar char="•"/>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marL="285840" indent="-284400" algn="just">
              <a:lnSpc>
                <a:spcPct val="100000"/>
              </a:lnSpc>
              <a:buClr>
                <a:srgbClr val="8E40C8"/>
              </a:buClr>
              <a:buFont typeface="Arial"/>
              <a:buChar char="•"/>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Једрењанина Бали-бега џамија (реконструиосана 1976/77 године) без минарета, налази се и данас у Тврђави. Уз ову џамију Митхад паша изградио је и библиотеку која је радила до 1877.</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 </a:t>
            </a:r>
            <a:endParaRPr lang="en-US" sz="1800" b="0" strike="noStrike" spc="-1">
              <a:solidFill>
                <a:srgbClr val="000000"/>
              </a:solidFill>
              <a:uFill>
                <a:solidFill>
                  <a:srgbClr val="FFFFFF"/>
                </a:solidFill>
              </a:uFill>
              <a:latin typeface="Arial"/>
            </a:endParaRPr>
          </a:p>
          <a:p>
            <a:pPr algn="just">
              <a:lnSpc>
                <a:spcPct val="100000"/>
              </a:lnSpc>
            </a:pPr>
            <a:r>
              <a:rPr lang="en-US" sz="1200" b="0" strike="noStrike" spc="-1">
                <a:solidFill>
                  <a:srgbClr val="404040"/>
                </a:solidFill>
                <a:uFill>
                  <a:solidFill>
                    <a:srgbClr val="FFFFFF"/>
                  </a:solidFill>
                </a:uFill>
                <a:latin typeface="Calibri"/>
                <a:ea typeface="DejaVu Sans"/>
              </a:rPr>
              <a:t>Трећа џамија о којој се данас ништа не зна, а налазила се на најузвишенијем делу Тврђаве.</a:t>
            </a:r>
            <a:endParaRPr lang="en-US" sz="1800" b="0" strike="noStrike" spc="-1">
              <a:solidFill>
                <a:srgbClr val="000000"/>
              </a:solidFill>
              <a:uFill>
                <a:solidFill>
                  <a:srgbClr val="FFFFFF"/>
                </a:solidFill>
              </a:uFill>
              <a:latin typeface="Arial"/>
            </a:endParaRPr>
          </a:p>
        </p:txBody>
      </p:sp>
      <p:sp>
        <p:nvSpPr>
          <p:cNvPr id="345" name="CustomShape 4"/>
          <p:cNvSpPr/>
          <p:nvPr/>
        </p:nvSpPr>
        <p:spPr>
          <a:xfrm>
            <a:off x="5305320" y="370800"/>
            <a:ext cx="6448680" cy="820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uFill>
                  <a:solidFill>
                    <a:srgbClr val="FFFFFF"/>
                  </a:solidFill>
                </a:uFill>
                <a:latin typeface="Calibri"/>
                <a:ea typeface="DejaVu Sans"/>
              </a:rPr>
              <a:t>До 1878. унутар тврђаве су се налазиле две четврти које су се звале;</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Čuvar mesta za sliku 17"/>
          <p:cNvPicPr/>
          <p:nvPr/>
        </p:nvPicPr>
        <p:blipFill>
          <a:blip r:embed="rId3"/>
          <a:stretch/>
        </p:blipFill>
        <p:spPr>
          <a:xfrm>
            <a:off x="0" y="0"/>
            <a:ext cx="12192000" cy="6775920"/>
          </a:xfrm>
          <a:prstGeom prst="rect">
            <a:avLst/>
          </a:prstGeom>
          <a:ln>
            <a:noFill/>
          </a:ln>
        </p:spPr>
      </p:pic>
      <p:sp>
        <p:nvSpPr>
          <p:cNvPr id="347" name="CustomShape 1"/>
          <p:cNvSpPr/>
          <p:nvPr/>
        </p:nvSpPr>
        <p:spPr>
          <a:xfrm flipV="1">
            <a:off x="595440" y="2969640"/>
            <a:ext cx="3790800" cy="181080"/>
          </a:xfrm>
          <a:custGeom>
            <a:avLst/>
            <a:gdLst/>
            <a:ahLst/>
            <a:cxnLst/>
            <a:rect l="l" t="t" r="r" b="b"/>
            <a:pathLst>
              <a:path w="4330700" h="588834">
                <a:moveTo>
                  <a:pt x="4330700" y="0"/>
                </a:moveTo>
                <a:lnTo>
                  <a:pt x="4330700" y="588834"/>
                </a:lnTo>
                <a:lnTo>
                  <a:pt x="0" y="588834"/>
                </a:lnTo>
                <a:lnTo>
                  <a:pt x="0" y="0"/>
                </a:lnTo>
              </a:path>
            </a:pathLst>
          </a:custGeom>
          <a:noFill/>
          <a:ln>
            <a:solidFill>
              <a:schemeClr val="accent1"/>
            </a:solidFill>
            <a:round/>
          </a:ln>
        </p:spPr>
        <p:style>
          <a:lnRef idx="2">
            <a:schemeClr val="accent1">
              <a:shade val="50000"/>
            </a:schemeClr>
          </a:lnRef>
          <a:fillRef idx="1">
            <a:schemeClr val="accent1"/>
          </a:fillRef>
          <a:effectRef idx="0">
            <a:schemeClr val="accent1"/>
          </a:effectRef>
          <a:fontRef idx="minor"/>
        </p:style>
      </p:sp>
      <p:sp>
        <p:nvSpPr>
          <p:cNvPr id="2" name="Rectangle 1">
            <a:extLst>
              <a:ext uri="{FF2B5EF4-FFF2-40B4-BE49-F238E27FC236}">
                <a16:creationId xmlns:a16="http://schemas.microsoft.com/office/drawing/2014/main" id="{7AFD52A4-C881-40E4-9161-730AA395B43B}"/>
              </a:ext>
            </a:extLst>
          </p:cNvPr>
          <p:cNvSpPr/>
          <p:nvPr/>
        </p:nvSpPr>
        <p:spPr>
          <a:xfrm>
            <a:off x="2688560" y="396138"/>
            <a:ext cx="6814879" cy="923330"/>
          </a:xfrm>
          <a:prstGeom prst="rect">
            <a:avLst/>
          </a:prstGeom>
          <a:noFill/>
        </p:spPr>
        <p:txBody>
          <a:bodyPr wrap="none" lIns="91440" tIns="45720" rIns="91440" bIns="45720">
            <a:spAutoFit/>
          </a:bodyPr>
          <a:lstStyle/>
          <a:p>
            <a:pPr algn="ctr"/>
            <a:r>
              <a:rPr lang="sr-Cyrl-RS" sz="5400" b="0" cap="none" spc="0" dirty="0">
                <a:ln w="0"/>
                <a:solidFill>
                  <a:schemeClr val="tx1"/>
                </a:solidFill>
                <a:effectLst>
                  <a:outerShdw blurRad="38100" dist="19050" dir="2700000" algn="tl" rotWithShape="0">
                    <a:schemeClr val="dk1">
                      <a:alpha val="40000"/>
                    </a:schemeClr>
                  </a:outerShdw>
                </a:effectLst>
              </a:rPr>
              <a:t>ХВАЛА НА ПАЖЊИ!</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p:cTn id="2"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Osnovni komplet za arhitekturu</Template>
  <TotalTime>25</TotalTime>
  <Words>1300</Words>
  <Application>Microsoft Office PowerPoint</Application>
  <PresentationFormat>Widescreen</PresentationFormat>
  <Paragraphs>51</Paragraphs>
  <Slides>8</Slides>
  <Notes>3</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8</vt:i4>
      </vt:variant>
    </vt:vector>
  </HeadingPairs>
  <TitlesOfParts>
    <vt:vector size="21" baseType="lpstr">
      <vt:lpstr>Arial</vt:lpstr>
      <vt:lpstr>Calibri</vt:lpstr>
      <vt:lpstr>Cambria</vt:lpstr>
      <vt:lpstr>Symbol</vt:lpstr>
      <vt:lpstr>Times New Roman</vt:lpstr>
      <vt:lpstr>Wingdings</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Јован Цвијановић</dc:creator>
  <dc:description/>
  <cp:lastModifiedBy>Јован Цвијановић</cp:lastModifiedBy>
  <cp:revision>6</cp:revision>
  <dcterms:created xsi:type="dcterms:W3CDTF">2020-05-12T13:28:56Z</dcterms:created>
  <dcterms:modified xsi:type="dcterms:W3CDTF">2020-05-18T21:57:48Z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3</vt:i4>
  </property>
  <property fmtid="{D5CDD505-2E9C-101B-9397-08002B2CF9AE}" pid="8" name="PresentationFormat">
    <vt:lpwstr>Široki ekran</vt:lpwstr>
  </property>
  <property fmtid="{D5CDD505-2E9C-101B-9397-08002B2CF9AE}" pid="9" name="ScaleCrop">
    <vt:bool>false</vt:bool>
  </property>
  <property fmtid="{D5CDD505-2E9C-101B-9397-08002B2CF9AE}" pid="10" name="ShareDoc">
    <vt:bool>false</vt:bool>
  </property>
  <property fmtid="{D5CDD505-2E9C-101B-9397-08002B2CF9AE}" pid="11" name="Slides">
    <vt:i4>9</vt:i4>
  </property>
</Properties>
</file>