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3" r:id="rId9"/>
    <p:sldId id="262" r:id="rId10"/>
    <p:sldId id="264" r:id="rId11"/>
  </p:sldIdLst>
  <p:sldSz cx="12192000" cy="6858000"/>
  <p:notesSz cx="7772400" cy="100584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59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1"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32" name="PlaceHolder 2"/>
          <p:cNvSpPr>
            <a:spLocks noGrp="1"/>
          </p:cNvSpPr>
          <p:nvPr>
            <p:ph type="subTitle"/>
          </p:nvPr>
        </p:nvSpPr>
        <p:spPr>
          <a:xfrm>
            <a:off x="2589120" y="2133720"/>
            <a:ext cx="8915040" cy="37771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34" name="PlaceHolder 2"/>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36" name="PlaceHolder 2"/>
          <p:cNvSpPr>
            <a:spLocks noGrp="1"/>
          </p:cNvSpPr>
          <p:nvPr>
            <p:ph type="body"/>
          </p:nvPr>
        </p:nvSpPr>
        <p:spPr>
          <a:xfrm>
            <a:off x="258912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37" name="PlaceHolder 3"/>
          <p:cNvSpPr>
            <a:spLocks noGrp="1"/>
          </p:cNvSpPr>
          <p:nvPr>
            <p:ph type="body"/>
          </p:nvPr>
        </p:nvSpPr>
        <p:spPr>
          <a:xfrm>
            <a:off x="715716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8"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9" name="PlaceHolder 1"/>
          <p:cNvSpPr>
            <a:spLocks noGrp="1"/>
          </p:cNvSpPr>
          <p:nvPr>
            <p:ph type="subTitle"/>
          </p:nvPr>
        </p:nvSpPr>
        <p:spPr>
          <a:xfrm>
            <a:off x="2593080" y="624240"/>
            <a:ext cx="8911440" cy="59371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41"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42" name="PlaceHolder 3"/>
          <p:cNvSpPr>
            <a:spLocks noGrp="1"/>
          </p:cNvSpPr>
          <p:nvPr>
            <p:ph type="body"/>
          </p:nvPr>
        </p:nvSpPr>
        <p:spPr>
          <a:xfrm>
            <a:off x="258912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43" name="PlaceHolder 4"/>
          <p:cNvSpPr>
            <a:spLocks noGrp="1"/>
          </p:cNvSpPr>
          <p:nvPr>
            <p:ph type="body"/>
          </p:nvPr>
        </p:nvSpPr>
        <p:spPr>
          <a:xfrm>
            <a:off x="715716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45" name="PlaceHolder 2"/>
          <p:cNvSpPr>
            <a:spLocks noGrp="1"/>
          </p:cNvSpPr>
          <p:nvPr>
            <p:ph type="body"/>
          </p:nvPr>
        </p:nvSpPr>
        <p:spPr>
          <a:xfrm>
            <a:off x="258912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46"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47" name="PlaceHolder 4"/>
          <p:cNvSpPr>
            <a:spLocks noGrp="1"/>
          </p:cNvSpPr>
          <p:nvPr>
            <p:ph type="body"/>
          </p:nvPr>
        </p:nvSpPr>
        <p:spPr>
          <a:xfrm>
            <a:off x="715716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49"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0"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1" name="PlaceHolder 4"/>
          <p:cNvSpPr>
            <a:spLocks noGrp="1"/>
          </p:cNvSpPr>
          <p:nvPr>
            <p:ph type="body"/>
          </p:nvPr>
        </p:nvSpPr>
        <p:spPr>
          <a:xfrm>
            <a:off x="2589120" y="41065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53" name="PlaceHolder 2"/>
          <p:cNvSpPr>
            <a:spLocks noGrp="1"/>
          </p:cNvSpPr>
          <p:nvPr>
            <p:ph type="body"/>
          </p:nvPr>
        </p:nvSpPr>
        <p:spPr>
          <a:xfrm>
            <a:off x="2589120" y="21337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4" name="PlaceHolder 3"/>
          <p:cNvSpPr>
            <a:spLocks noGrp="1"/>
          </p:cNvSpPr>
          <p:nvPr>
            <p:ph type="body"/>
          </p:nvPr>
        </p:nvSpPr>
        <p:spPr>
          <a:xfrm>
            <a:off x="2589120" y="41065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56"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7"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8" name="PlaceHolder 4"/>
          <p:cNvSpPr>
            <a:spLocks noGrp="1"/>
          </p:cNvSpPr>
          <p:nvPr>
            <p:ph type="body"/>
          </p:nvPr>
        </p:nvSpPr>
        <p:spPr>
          <a:xfrm>
            <a:off x="715716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59" name="PlaceHolder 5"/>
          <p:cNvSpPr>
            <a:spLocks noGrp="1"/>
          </p:cNvSpPr>
          <p:nvPr>
            <p:ph type="body"/>
          </p:nvPr>
        </p:nvSpPr>
        <p:spPr>
          <a:xfrm>
            <a:off x="258912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61" name="PlaceHolder 2"/>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62" name="PlaceHolder 3"/>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pic>
        <p:nvPicPr>
          <p:cNvPr id="63" name="Picture 62"/>
          <p:cNvPicPr/>
          <p:nvPr/>
        </p:nvPicPr>
        <p:blipFill>
          <a:blip r:embed="rId2"/>
          <a:stretch/>
        </p:blipFill>
        <p:spPr>
          <a:xfrm>
            <a:off x="4679640" y="2133720"/>
            <a:ext cx="4734000" cy="3777120"/>
          </a:xfrm>
          <a:prstGeom prst="rect">
            <a:avLst/>
          </a:prstGeom>
          <a:ln>
            <a:noFill/>
          </a:ln>
        </p:spPr>
      </p:pic>
      <p:pic>
        <p:nvPicPr>
          <p:cNvPr id="64" name="Picture 63"/>
          <p:cNvPicPr/>
          <p:nvPr/>
        </p:nvPicPr>
        <p:blipFill>
          <a:blip r:embed="rId2"/>
          <a:stretch/>
        </p:blipFill>
        <p:spPr>
          <a:xfrm>
            <a:off x="4679640" y="2133720"/>
            <a:ext cx="4734000" cy="377712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6"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97" name="PlaceHolder 2"/>
          <p:cNvSpPr>
            <a:spLocks noGrp="1"/>
          </p:cNvSpPr>
          <p:nvPr>
            <p:ph type="subTitle"/>
          </p:nvPr>
        </p:nvSpPr>
        <p:spPr>
          <a:xfrm>
            <a:off x="2589120" y="2133720"/>
            <a:ext cx="8915040" cy="37771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99" name="PlaceHolder 2"/>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01" name="PlaceHolder 2"/>
          <p:cNvSpPr>
            <a:spLocks noGrp="1"/>
          </p:cNvSpPr>
          <p:nvPr>
            <p:ph type="body"/>
          </p:nvPr>
        </p:nvSpPr>
        <p:spPr>
          <a:xfrm>
            <a:off x="258912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02" name="PlaceHolder 3"/>
          <p:cNvSpPr>
            <a:spLocks noGrp="1"/>
          </p:cNvSpPr>
          <p:nvPr>
            <p:ph type="body"/>
          </p:nvPr>
        </p:nvSpPr>
        <p:spPr>
          <a:xfrm>
            <a:off x="715716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3"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4" name="PlaceHolder 1"/>
          <p:cNvSpPr>
            <a:spLocks noGrp="1"/>
          </p:cNvSpPr>
          <p:nvPr>
            <p:ph type="subTitle"/>
          </p:nvPr>
        </p:nvSpPr>
        <p:spPr>
          <a:xfrm>
            <a:off x="2593080" y="624240"/>
            <a:ext cx="8911440" cy="59371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06"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07" name="PlaceHolder 3"/>
          <p:cNvSpPr>
            <a:spLocks noGrp="1"/>
          </p:cNvSpPr>
          <p:nvPr>
            <p:ph type="body"/>
          </p:nvPr>
        </p:nvSpPr>
        <p:spPr>
          <a:xfrm>
            <a:off x="258912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08" name="PlaceHolder 4"/>
          <p:cNvSpPr>
            <a:spLocks noGrp="1"/>
          </p:cNvSpPr>
          <p:nvPr>
            <p:ph type="body"/>
          </p:nvPr>
        </p:nvSpPr>
        <p:spPr>
          <a:xfrm>
            <a:off x="715716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10" name="PlaceHolder 2"/>
          <p:cNvSpPr>
            <a:spLocks noGrp="1"/>
          </p:cNvSpPr>
          <p:nvPr>
            <p:ph type="body"/>
          </p:nvPr>
        </p:nvSpPr>
        <p:spPr>
          <a:xfrm>
            <a:off x="2589120" y="2133720"/>
            <a:ext cx="43502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11"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12" name="PlaceHolder 4"/>
          <p:cNvSpPr>
            <a:spLocks noGrp="1"/>
          </p:cNvSpPr>
          <p:nvPr>
            <p:ph type="body"/>
          </p:nvPr>
        </p:nvSpPr>
        <p:spPr>
          <a:xfrm>
            <a:off x="715716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14"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15"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16" name="PlaceHolder 4"/>
          <p:cNvSpPr>
            <a:spLocks noGrp="1"/>
          </p:cNvSpPr>
          <p:nvPr>
            <p:ph type="body"/>
          </p:nvPr>
        </p:nvSpPr>
        <p:spPr>
          <a:xfrm>
            <a:off x="2589120" y="41065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18" name="PlaceHolder 2"/>
          <p:cNvSpPr>
            <a:spLocks noGrp="1"/>
          </p:cNvSpPr>
          <p:nvPr>
            <p:ph type="body"/>
          </p:nvPr>
        </p:nvSpPr>
        <p:spPr>
          <a:xfrm>
            <a:off x="2589120" y="21337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19" name="PlaceHolder 3"/>
          <p:cNvSpPr>
            <a:spLocks noGrp="1"/>
          </p:cNvSpPr>
          <p:nvPr>
            <p:ph type="body"/>
          </p:nvPr>
        </p:nvSpPr>
        <p:spPr>
          <a:xfrm>
            <a:off x="2589120" y="4106520"/>
            <a:ext cx="89150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21" name="PlaceHolder 2"/>
          <p:cNvSpPr>
            <a:spLocks noGrp="1"/>
          </p:cNvSpPr>
          <p:nvPr>
            <p:ph type="body"/>
          </p:nvPr>
        </p:nvSpPr>
        <p:spPr>
          <a:xfrm>
            <a:off x="258912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22" name="PlaceHolder 3"/>
          <p:cNvSpPr>
            <a:spLocks noGrp="1"/>
          </p:cNvSpPr>
          <p:nvPr>
            <p:ph type="body"/>
          </p:nvPr>
        </p:nvSpPr>
        <p:spPr>
          <a:xfrm>
            <a:off x="7157160" y="21337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23" name="PlaceHolder 4"/>
          <p:cNvSpPr>
            <a:spLocks noGrp="1"/>
          </p:cNvSpPr>
          <p:nvPr>
            <p:ph type="body"/>
          </p:nvPr>
        </p:nvSpPr>
        <p:spPr>
          <a:xfrm>
            <a:off x="715716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24" name="PlaceHolder 5"/>
          <p:cNvSpPr>
            <a:spLocks noGrp="1"/>
          </p:cNvSpPr>
          <p:nvPr>
            <p:ph type="body"/>
          </p:nvPr>
        </p:nvSpPr>
        <p:spPr>
          <a:xfrm>
            <a:off x="2589120" y="4106520"/>
            <a:ext cx="4350240" cy="180144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2593080" y="624240"/>
            <a:ext cx="8911440" cy="1280520"/>
          </a:xfrm>
          <a:prstGeom prst="rect">
            <a:avLst/>
          </a:prstGeom>
        </p:spPr>
        <p:txBody>
          <a:bodyPr lIns="0" tIns="0" rIns="0" bIns="0" anchor="ctr"/>
          <a:lstStyle/>
          <a:p>
            <a:endParaRPr lang="en-US" sz="1800" b="0" strike="noStrike" spc="-1">
              <a:solidFill>
                <a:srgbClr val="000000"/>
              </a:solidFill>
              <a:uFill>
                <a:solidFill>
                  <a:srgbClr val="FFFFFF"/>
                </a:solidFill>
              </a:uFill>
              <a:latin typeface="Century Gothic"/>
            </a:endParaRPr>
          </a:p>
        </p:txBody>
      </p:sp>
      <p:sp>
        <p:nvSpPr>
          <p:cNvPr id="126" name="PlaceHolder 2"/>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sp>
        <p:nvSpPr>
          <p:cNvPr id="127" name="PlaceHolder 3"/>
          <p:cNvSpPr>
            <a:spLocks noGrp="1"/>
          </p:cNvSpPr>
          <p:nvPr>
            <p:ph type="body"/>
          </p:nvPr>
        </p:nvSpPr>
        <p:spPr>
          <a:xfrm>
            <a:off x="2589120" y="2133720"/>
            <a:ext cx="8915040" cy="3777120"/>
          </a:xfrm>
          <a:prstGeom prst="rect">
            <a:avLst/>
          </a:prstGeom>
        </p:spPr>
        <p:txBody>
          <a:bodyPr lIns="0" tIns="0" rIns="0" bIns="0"/>
          <a:lstStyle/>
          <a:p>
            <a:endParaRPr lang="en-US" sz="1800" b="0" strike="noStrike" spc="-1">
              <a:solidFill>
                <a:srgbClr val="404040"/>
              </a:solidFill>
              <a:uFill>
                <a:solidFill>
                  <a:srgbClr val="FFFFFF"/>
                </a:solidFill>
              </a:uFill>
              <a:latin typeface="Century Gothic"/>
            </a:endParaRPr>
          </a:p>
        </p:txBody>
      </p:sp>
      <p:pic>
        <p:nvPicPr>
          <p:cNvPr id="128" name="Picture 127"/>
          <p:cNvPicPr/>
          <p:nvPr/>
        </p:nvPicPr>
        <p:blipFill>
          <a:blip r:embed="rId2"/>
          <a:stretch/>
        </p:blipFill>
        <p:spPr>
          <a:xfrm>
            <a:off x="4679640" y="2133720"/>
            <a:ext cx="4734000" cy="3777120"/>
          </a:xfrm>
          <a:prstGeom prst="rect">
            <a:avLst/>
          </a:prstGeom>
          <a:ln>
            <a:noFill/>
          </a:ln>
        </p:spPr>
      </p:pic>
      <p:pic>
        <p:nvPicPr>
          <p:cNvPr id="129" name="Picture 128"/>
          <p:cNvPicPr/>
          <p:nvPr/>
        </p:nvPicPr>
        <p:blipFill>
          <a:blip r:embed="rId2"/>
          <a:stretch/>
        </p:blipFill>
        <p:spPr>
          <a:xfrm>
            <a:off x="4679640" y="2133720"/>
            <a:ext cx="4734000" cy="377712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 name="CustomShape 1"/>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32" name="CustomShape 2"/>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2" name="CustomShape 3"/>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3" name="CustomShape 4"/>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4" name="CustomShape 5"/>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5" name="CustomShape 6"/>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 name="CustomShape 7"/>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 name="CustomShape 8"/>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8" name="CustomShape 9"/>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9" name="CustomShape 10"/>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0" name="CustomShape 11"/>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1" name="CustomShape 12"/>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12" name="CustomShape 13"/>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3" name="CustomShape 14"/>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4" name="CustomShape 15"/>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5" name="CustomShape 16"/>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6" name="CustomShape 17"/>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7" name="CustomShape 18"/>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8" name="CustomShape 19"/>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19" name="CustomShape 20"/>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0" name="CustomShape 21"/>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1" name="CustomShape 22"/>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2" name="CustomShape 23"/>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3" name="CustomShape 24"/>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24" name="CustomShape 25"/>
          <p:cNvSpPr/>
          <p:nvPr/>
        </p:nvSpPr>
        <p:spPr>
          <a:xfrm>
            <a:off x="0" y="0"/>
            <a:ext cx="182520" cy="6857640"/>
          </a:xfrm>
          <a:prstGeom prst="rect">
            <a:avLst/>
          </a:prstGeom>
          <a:solidFill>
            <a:schemeClr val="tx2"/>
          </a:solidFill>
          <a:ln>
            <a:noFill/>
          </a:ln>
          <a:effectLst>
            <a:outerShdw blurRad="38100" dist="2540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25" name="PlaceHolder 26"/>
          <p:cNvSpPr>
            <a:spLocks noGrp="1"/>
          </p:cNvSpPr>
          <p:nvPr>
            <p:ph type="title"/>
          </p:nvPr>
        </p:nvSpPr>
        <p:spPr>
          <a:xfrm>
            <a:off x="2589120" y="2514600"/>
            <a:ext cx="8915040" cy="2262600"/>
          </a:xfrm>
          <a:prstGeom prst="rect">
            <a:avLst/>
          </a:prstGeom>
        </p:spPr>
        <p:txBody>
          <a:bodyPr anchor="b"/>
          <a:lstStyle/>
          <a:p>
            <a:pPr>
              <a:lnSpc>
                <a:spcPct val="100000"/>
              </a:lnSpc>
            </a:pPr>
            <a:r>
              <a:rPr lang="en-US" sz="5400" b="0" strike="noStrike" spc="-1">
                <a:solidFill>
                  <a:srgbClr val="262626"/>
                </a:solidFill>
                <a:uFill>
                  <a:solidFill>
                    <a:srgbClr val="FFFFFF"/>
                  </a:solidFill>
                </a:uFill>
                <a:latin typeface="Century Gothic"/>
              </a:rPr>
              <a:t>Click to edit Master title style</a:t>
            </a:r>
            <a:endParaRPr lang="en-US" sz="1800" b="0" strike="noStrike" spc="-1">
              <a:solidFill>
                <a:srgbClr val="000000"/>
              </a:solidFill>
              <a:uFill>
                <a:solidFill>
                  <a:srgbClr val="FFFFFF"/>
                </a:solidFill>
              </a:uFill>
              <a:latin typeface="Century Gothic"/>
            </a:endParaRPr>
          </a:p>
        </p:txBody>
      </p:sp>
      <p:sp>
        <p:nvSpPr>
          <p:cNvPr id="26" name="PlaceHolder 27"/>
          <p:cNvSpPr>
            <a:spLocks noGrp="1"/>
          </p:cNvSpPr>
          <p:nvPr>
            <p:ph type="dt"/>
          </p:nvPr>
        </p:nvSpPr>
        <p:spPr>
          <a:xfrm>
            <a:off x="10361520" y="6130440"/>
            <a:ext cx="1145880" cy="370080"/>
          </a:xfrm>
          <a:prstGeom prst="rect">
            <a:avLst/>
          </a:prstGeom>
        </p:spPr>
        <p:txBody>
          <a:bodyPr anchor="ctr"/>
          <a:lstStyle/>
          <a:p>
            <a:pPr algn="r">
              <a:lnSpc>
                <a:spcPct val="100000"/>
              </a:lnSpc>
            </a:pPr>
            <a:r>
              <a:rPr lang="en-US" sz="900" b="0" strike="noStrike" spc="-1">
                <a:solidFill>
                  <a:srgbClr val="8B8B8B"/>
                </a:solidFill>
                <a:uFill>
                  <a:solidFill>
                    <a:srgbClr val="FFFFFF"/>
                  </a:solidFill>
                </a:uFill>
                <a:latin typeface="Century Gothic"/>
              </a:rPr>
              <a:t>5/12/20</a:t>
            </a:r>
            <a:endParaRPr lang="en-US" sz="1400" b="0" strike="noStrike" spc="-1">
              <a:solidFill>
                <a:srgbClr val="000000"/>
              </a:solidFill>
              <a:uFill>
                <a:solidFill>
                  <a:srgbClr val="FFFFFF"/>
                </a:solidFill>
              </a:uFill>
              <a:latin typeface="Times New Roman"/>
            </a:endParaRPr>
          </a:p>
        </p:txBody>
      </p:sp>
      <p:sp>
        <p:nvSpPr>
          <p:cNvPr id="27" name="PlaceHolder 28"/>
          <p:cNvSpPr>
            <a:spLocks noGrp="1"/>
          </p:cNvSpPr>
          <p:nvPr>
            <p:ph type="ftr"/>
          </p:nvPr>
        </p:nvSpPr>
        <p:spPr>
          <a:xfrm>
            <a:off x="2589120" y="6135840"/>
            <a:ext cx="7619760" cy="364680"/>
          </a:xfrm>
          <a:prstGeom prst="rect">
            <a:avLst/>
          </a:prstGeom>
        </p:spPr>
        <p:txBody>
          <a:bodyPr anchor="ctr"/>
          <a:lstStyle/>
          <a:p>
            <a:endParaRPr lang="en-US" sz="2400" b="0" strike="noStrike" spc="-1">
              <a:solidFill>
                <a:srgbClr val="000000"/>
              </a:solidFill>
              <a:uFill>
                <a:solidFill>
                  <a:srgbClr val="FFFFFF"/>
                </a:solidFill>
              </a:uFill>
              <a:latin typeface="Times New Roman"/>
            </a:endParaRPr>
          </a:p>
        </p:txBody>
      </p:sp>
      <p:sp>
        <p:nvSpPr>
          <p:cNvPr id="28" name="CustomShape 29"/>
          <p:cNvSpPr/>
          <p:nvPr/>
        </p:nvSpPr>
        <p:spPr>
          <a:xfrm>
            <a:off x="0" y="4323960"/>
            <a:ext cx="1744200" cy="778320"/>
          </a:xfrm>
          <a:custGeom>
            <a:avLst/>
            <a:gdLst/>
            <a:ahLst/>
            <a:cxnLst/>
            <a:rect l="l" t="t"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29" name="PlaceHolder 30"/>
          <p:cNvSpPr>
            <a:spLocks noGrp="1"/>
          </p:cNvSpPr>
          <p:nvPr>
            <p:ph type="sldNum"/>
          </p:nvPr>
        </p:nvSpPr>
        <p:spPr>
          <a:xfrm>
            <a:off x="531720" y="4529520"/>
            <a:ext cx="779400" cy="364680"/>
          </a:xfrm>
          <a:prstGeom prst="rect">
            <a:avLst/>
          </a:prstGeom>
        </p:spPr>
        <p:txBody>
          <a:bodyPr anchor="ctr"/>
          <a:lstStyle/>
          <a:p>
            <a:pPr algn="r">
              <a:lnSpc>
                <a:spcPct val="100000"/>
              </a:lnSpc>
            </a:pPr>
            <a:fld id="{9D9986B0-2774-4BA6-8017-78011D241152}" type="slidenum">
              <a:rPr lang="en-US" sz="2000" b="0" strike="noStrike" spc="-1">
                <a:solidFill>
                  <a:srgbClr val="FEFFFF"/>
                </a:solidFill>
                <a:uFill>
                  <a:solidFill>
                    <a:srgbClr val="FFFFFF"/>
                  </a:solidFill>
                </a:uFill>
                <a:latin typeface="Century Gothic"/>
              </a:rPr>
              <a:t>‹#›</a:t>
            </a:fld>
            <a:endParaRPr lang="en-US" sz="1400" b="0" strike="noStrike" spc="-1">
              <a:solidFill>
                <a:srgbClr val="000000"/>
              </a:solidFill>
              <a:uFill>
                <a:solidFill>
                  <a:srgbClr val="FFFFFF"/>
                </a:solidFill>
              </a:uFill>
              <a:latin typeface="Times New Roman"/>
            </a:endParaRPr>
          </a:p>
        </p:txBody>
      </p:sp>
      <p:sp>
        <p:nvSpPr>
          <p:cNvPr id="30" name="PlaceHolder 31"/>
          <p:cNvSpPr>
            <a:spLocks noGrp="1"/>
          </p:cNvSpPr>
          <p:nvPr>
            <p:ph type="body"/>
          </p:nvPr>
        </p:nvSpPr>
        <p:spPr>
          <a:xfrm>
            <a:off x="609480" y="1604520"/>
            <a:ext cx="10972440" cy="3977280"/>
          </a:xfrm>
          <a:prstGeom prst="rect">
            <a:avLst/>
          </a:prstGeom>
        </p:spPr>
        <p:txBody>
          <a:bodyPr lIns="0" tIns="0" rIns="0" bIns="0"/>
          <a:lstStyle/>
          <a:p>
            <a:pPr marL="432000" indent="-324000">
              <a:buClr>
                <a:srgbClr val="000000"/>
              </a:buClr>
              <a:buSzPct val="45000"/>
              <a:buFont typeface="Wingdings" charset="2"/>
              <a:buChar char=""/>
            </a:pPr>
            <a:r>
              <a:rPr lang="en-US" sz="1800" b="0" strike="noStrike" spc="-1">
                <a:solidFill>
                  <a:srgbClr val="404040"/>
                </a:solidFill>
                <a:uFill>
                  <a:solidFill>
                    <a:srgbClr val="FFFFFF"/>
                  </a:solidFill>
                </a:uFill>
                <a:latin typeface="Century Gothic"/>
              </a:rPr>
              <a:t>Click to edit the outline text format</a:t>
            </a:r>
          </a:p>
          <a:p>
            <a:pPr marL="864000" lvl="1" indent="-324000">
              <a:buClr>
                <a:srgbClr val="000000"/>
              </a:buClr>
              <a:buSzPct val="75000"/>
              <a:buFont typeface="Symbol" charset="2"/>
              <a:buChar char=""/>
            </a:pPr>
            <a:r>
              <a:rPr lang="en-US" sz="1400" b="0" strike="noStrike" spc="-1">
                <a:solidFill>
                  <a:srgbClr val="404040"/>
                </a:solidFill>
                <a:uFill>
                  <a:solidFill>
                    <a:srgbClr val="FFFFFF"/>
                  </a:solidFill>
                </a:uFill>
                <a:latin typeface="Century Gothic"/>
              </a:rPr>
              <a:t>Second Outline Level</a:t>
            </a:r>
          </a:p>
          <a:p>
            <a:pPr marL="1296000" lvl="2" indent="-288000">
              <a:buClr>
                <a:srgbClr val="000000"/>
              </a:buClr>
              <a:buSzPct val="45000"/>
              <a:buFont typeface="Wingdings" charset="2"/>
              <a:buChar char=""/>
            </a:pPr>
            <a:r>
              <a:rPr lang="en-US" sz="1200" b="0" strike="noStrike" spc="-1">
                <a:solidFill>
                  <a:srgbClr val="404040"/>
                </a:solidFill>
                <a:uFill>
                  <a:solidFill>
                    <a:srgbClr val="FFFFFF"/>
                  </a:solidFill>
                </a:uFill>
                <a:latin typeface="Century Gothic"/>
              </a:rPr>
              <a:t>Third Outline Level</a:t>
            </a:r>
          </a:p>
          <a:p>
            <a:pPr marL="1728000" lvl="3" indent="-216000">
              <a:buClr>
                <a:srgbClr val="000000"/>
              </a:buClr>
              <a:buSzPct val="75000"/>
              <a:buFont typeface="Symbol" charset="2"/>
              <a:buChar char=""/>
            </a:pPr>
            <a:r>
              <a:rPr lang="en-US" sz="1200" b="0" strike="noStrike" spc="-1">
                <a:solidFill>
                  <a:srgbClr val="404040"/>
                </a:solidFill>
                <a:uFill>
                  <a:solidFill>
                    <a:srgbClr val="FFFFFF"/>
                  </a:solidFill>
                </a:uFill>
                <a:latin typeface="Century Gothic"/>
              </a:rPr>
              <a:t>Fourth Outline Level</a:t>
            </a:r>
          </a:p>
          <a:p>
            <a:pPr marL="2160000" lvl="4" indent="-216000">
              <a:buClr>
                <a:srgbClr val="000000"/>
              </a:buClr>
              <a:buSzPct val="45000"/>
              <a:buFont typeface="Wingdings" charset="2"/>
              <a:buChar char=""/>
            </a:pPr>
            <a:r>
              <a:rPr lang="en-US" sz="2000" b="0" strike="noStrike" spc="-1">
                <a:solidFill>
                  <a:srgbClr val="404040"/>
                </a:solidFill>
                <a:uFill>
                  <a:solidFill>
                    <a:srgbClr val="FFFFFF"/>
                  </a:solidFill>
                </a:uFill>
                <a:latin typeface="Century Gothic"/>
              </a:rPr>
              <a:t>Fifth Outline Level</a:t>
            </a:r>
          </a:p>
          <a:p>
            <a:pPr marL="2592000" lvl="5" indent="-216000">
              <a:buClr>
                <a:srgbClr val="000000"/>
              </a:buClr>
              <a:buSzPct val="45000"/>
              <a:buFont typeface="Wingdings" charset="2"/>
              <a:buChar char=""/>
            </a:pPr>
            <a:r>
              <a:rPr lang="en-US" sz="2000" b="0" strike="noStrike" spc="-1">
                <a:solidFill>
                  <a:srgbClr val="404040"/>
                </a:solidFill>
                <a:uFill>
                  <a:solidFill>
                    <a:srgbClr val="FFFFFF"/>
                  </a:solidFill>
                </a:uFill>
                <a:latin typeface="Century Gothic"/>
              </a:rPr>
              <a:t>Sixth Outline Level</a:t>
            </a:r>
          </a:p>
          <a:p>
            <a:pPr marL="3024000" lvl="6" indent="-216000">
              <a:buClr>
                <a:srgbClr val="000000"/>
              </a:buClr>
              <a:buSzPct val="45000"/>
              <a:buFont typeface="Wingdings" charset="2"/>
              <a:buChar char=""/>
            </a:pPr>
            <a:r>
              <a:rPr lang="en-US" sz="2000" b="0" strike="noStrike" spc="-1">
                <a:solidFill>
                  <a:srgbClr val="404040"/>
                </a:solidFill>
                <a:uFill>
                  <a:solidFill>
                    <a:srgbClr val="FFFFFF"/>
                  </a:solidFill>
                </a:uFill>
                <a:latin typeface="Century Gothic"/>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5" name="CustomShape 1"/>
          <p:cNvSpPr/>
          <p:nvPr/>
        </p:nvSpPr>
        <p:spPr>
          <a:xfrm>
            <a:off x="0" y="2575080"/>
            <a:ext cx="100440" cy="625680"/>
          </a:xfrm>
          <a:custGeom>
            <a:avLst/>
            <a:gdLst/>
            <a:ahLst/>
            <a:cxnLst/>
            <a:rect l="l" t="t"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6" name="CustomShape 2"/>
          <p:cNvSpPr/>
          <p:nvPr/>
        </p:nvSpPr>
        <p:spPr>
          <a:xfrm>
            <a:off x="128520" y="3156480"/>
            <a:ext cx="646200" cy="2322000"/>
          </a:xfrm>
          <a:custGeom>
            <a:avLst/>
            <a:gdLst/>
            <a:ahLst/>
            <a:cxnLst/>
            <a:rect l="l" t="t"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7" name="CustomShape 3"/>
          <p:cNvSpPr/>
          <p:nvPr/>
        </p:nvSpPr>
        <p:spPr>
          <a:xfrm>
            <a:off x="807120" y="5447160"/>
            <a:ext cx="609120" cy="1419840"/>
          </a:xfrm>
          <a:custGeom>
            <a:avLst/>
            <a:gdLst/>
            <a:ahLst/>
            <a:cxnLst/>
            <a:rect l="l" t="t"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8" name="CustomShape 4"/>
          <p:cNvSpPr/>
          <p:nvPr/>
        </p:nvSpPr>
        <p:spPr>
          <a:xfrm>
            <a:off x="959760" y="6503760"/>
            <a:ext cx="171000" cy="363240"/>
          </a:xfrm>
          <a:custGeom>
            <a:avLst/>
            <a:gdLst/>
            <a:ahLst/>
            <a:cxnLst/>
            <a:rect l="l" t="t"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69" name="CustomShape 5"/>
          <p:cNvSpPr/>
          <p:nvPr/>
        </p:nvSpPr>
        <p:spPr>
          <a:xfrm>
            <a:off x="100800" y="3201120"/>
            <a:ext cx="821520" cy="3328200"/>
          </a:xfrm>
          <a:custGeom>
            <a:avLst/>
            <a:gdLst/>
            <a:ahLst/>
            <a:cxnLst/>
            <a:rect l="l" t="t"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0" name="CustomShape 6"/>
          <p:cNvSpPr/>
          <p:nvPr/>
        </p:nvSpPr>
        <p:spPr>
          <a:xfrm>
            <a:off x="22320" y="228600"/>
            <a:ext cx="105840" cy="2927520"/>
          </a:xfrm>
          <a:custGeom>
            <a:avLst/>
            <a:gdLst/>
            <a:ahLst/>
            <a:cxnLst/>
            <a:rect l="l" t="t"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1" name="CustomShape 7"/>
          <p:cNvSpPr/>
          <p:nvPr/>
        </p:nvSpPr>
        <p:spPr>
          <a:xfrm>
            <a:off x="78120" y="2944080"/>
            <a:ext cx="77760" cy="493560"/>
          </a:xfrm>
          <a:custGeom>
            <a:avLst/>
            <a:gdLst/>
            <a:ahLst/>
            <a:cxnLst/>
            <a:rect l="l" t="t"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2" name="CustomShape 8"/>
          <p:cNvSpPr/>
          <p:nvPr/>
        </p:nvSpPr>
        <p:spPr>
          <a:xfrm>
            <a:off x="769680" y="5478840"/>
            <a:ext cx="189720" cy="1024560"/>
          </a:xfrm>
          <a:custGeom>
            <a:avLst/>
            <a:gdLst/>
            <a:ahLst/>
            <a:cxnLst/>
            <a:rect l="l" t="t"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3" name="CustomShape 9"/>
          <p:cNvSpPr/>
          <p:nvPr/>
        </p:nvSpPr>
        <p:spPr>
          <a:xfrm>
            <a:off x="775440" y="1398960"/>
            <a:ext cx="2075760" cy="4047840"/>
          </a:xfrm>
          <a:custGeom>
            <a:avLst/>
            <a:gdLst/>
            <a:ahLst/>
            <a:cxnLst/>
            <a:rect l="l" t="t"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4" name="CustomShape 10"/>
          <p:cNvSpPr/>
          <p:nvPr/>
        </p:nvSpPr>
        <p:spPr>
          <a:xfrm>
            <a:off x="922680" y="6530040"/>
            <a:ext cx="161640" cy="336960"/>
          </a:xfrm>
          <a:custGeom>
            <a:avLst/>
            <a:gdLst/>
            <a:ahLst/>
            <a:cxnLst/>
            <a:rect l="l" t="t"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5" name="CustomShape 11"/>
          <p:cNvSpPr/>
          <p:nvPr/>
        </p:nvSpPr>
        <p:spPr>
          <a:xfrm>
            <a:off x="769680" y="5359320"/>
            <a:ext cx="37080" cy="221400"/>
          </a:xfrm>
          <a:custGeom>
            <a:avLst/>
            <a:gdLst/>
            <a:ahLst/>
            <a:cxnLst/>
            <a:rect l="l" t="t"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6" name="CustomShape 12"/>
          <p:cNvSpPr/>
          <p:nvPr/>
        </p:nvSpPr>
        <p:spPr>
          <a:xfrm>
            <a:off x="849960" y="6244560"/>
            <a:ext cx="238320" cy="622080"/>
          </a:xfrm>
          <a:custGeom>
            <a:avLst/>
            <a:gdLst/>
            <a:ahLst/>
            <a:cxnLst/>
            <a:rect l="l" t="t"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tyle>
          <a:lnRef idx="0">
            <a:scrgbClr r="0" g="0" b="0"/>
          </a:lnRef>
          <a:fillRef idx="0">
            <a:scrgbClr r="0" g="0" b="0"/>
          </a:fillRef>
          <a:effectRef idx="0">
            <a:scrgbClr r="0" g="0" b="0"/>
          </a:effectRef>
          <a:fontRef idx="minor"/>
        </p:style>
      </p:sp>
      <p:sp>
        <p:nvSpPr>
          <p:cNvPr id="77" name="CustomShape 13"/>
          <p:cNvSpPr/>
          <p:nvPr/>
        </p:nvSpPr>
        <p:spPr>
          <a:xfrm>
            <a:off x="27360" y="-720"/>
            <a:ext cx="493920" cy="4400640"/>
          </a:xfrm>
          <a:custGeom>
            <a:avLst/>
            <a:gdLst/>
            <a:ahLst/>
            <a:cxnLst/>
            <a:rect l="l" t="t"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78" name="CustomShape 14"/>
          <p:cNvSpPr/>
          <p:nvPr/>
        </p:nvSpPr>
        <p:spPr>
          <a:xfrm>
            <a:off x="550440" y="4316400"/>
            <a:ext cx="423000" cy="1580400"/>
          </a:xfrm>
          <a:custGeom>
            <a:avLst/>
            <a:gdLst/>
            <a:ahLst/>
            <a:cxnLst/>
            <a:rect l="l" t="t"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79" name="CustomShape 15"/>
          <p:cNvSpPr/>
          <p:nvPr/>
        </p:nvSpPr>
        <p:spPr>
          <a:xfrm>
            <a:off x="1006200" y="5862600"/>
            <a:ext cx="430560" cy="990360"/>
          </a:xfrm>
          <a:custGeom>
            <a:avLst/>
            <a:gdLst/>
            <a:ahLst/>
            <a:cxnLst/>
            <a:rect l="l" t="t"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0" name="CustomShape 16"/>
          <p:cNvSpPr/>
          <p:nvPr/>
        </p:nvSpPr>
        <p:spPr>
          <a:xfrm>
            <a:off x="521640" y="4364280"/>
            <a:ext cx="551520" cy="2235600"/>
          </a:xfrm>
          <a:custGeom>
            <a:avLst/>
            <a:gdLst/>
            <a:ahLst/>
            <a:cxnLst/>
            <a:rect l="l" t="t"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1" name="CustomShape 17"/>
          <p:cNvSpPr/>
          <p:nvPr/>
        </p:nvSpPr>
        <p:spPr>
          <a:xfrm>
            <a:off x="468000" y="1289160"/>
            <a:ext cx="173880" cy="3026880"/>
          </a:xfrm>
          <a:custGeom>
            <a:avLst/>
            <a:gdLst/>
            <a:ahLst/>
            <a:cxnLst/>
            <a:rect l="l" t="t"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2" name="CustomShape 18"/>
          <p:cNvSpPr/>
          <p:nvPr/>
        </p:nvSpPr>
        <p:spPr>
          <a:xfrm>
            <a:off x="1111680" y="6571440"/>
            <a:ext cx="133920" cy="281160"/>
          </a:xfrm>
          <a:custGeom>
            <a:avLst/>
            <a:gdLst/>
            <a:ahLst/>
            <a:cxnLst/>
            <a:rect l="l" t="t"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3" name="CustomShape 19"/>
          <p:cNvSpPr/>
          <p:nvPr/>
        </p:nvSpPr>
        <p:spPr>
          <a:xfrm>
            <a:off x="502560" y="4107600"/>
            <a:ext cx="82080" cy="511200"/>
          </a:xfrm>
          <a:custGeom>
            <a:avLst/>
            <a:gdLst/>
            <a:ahLst/>
            <a:cxnLst/>
            <a:rect l="l" t="t"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4" name="CustomShape 20"/>
          <p:cNvSpPr/>
          <p:nvPr/>
        </p:nvSpPr>
        <p:spPr>
          <a:xfrm>
            <a:off x="973800" y="3145680"/>
            <a:ext cx="1409760" cy="2716560"/>
          </a:xfrm>
          <a:custGeom>
            <a:avLst/>
            <a:gdLst/>
            <a:ahLst/>
            <a:cxnLst/>
            <a:rect l="l" t="t"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5" name="CustomShape 21"/>
          <p:cNvSpPr/>
          <p:nvPr/>
        </p:nvSpPr>
        <p:spPr>
          <a:xfrm>
            <a:off x="1073520" y="6600240"/>
            <a:ext cx="120240" cy="252720"/>
          </a:xfrm>
          <a:custGeom>
            <a:avLst/>
            <a:gdLst/>
            <a:ahLst/>
            <a:cxnLst/>
            <a:rect l="l" t="t"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6" name="CustomShape 22"/>
          <p:cNvSpPr/>
          <p:nvPr/>
        </p:nvSpPr>
        <p:spPr>
          <a:xfrm>
            <a:off x="973800" y="5897160"/>
            <a:ext cx="137520" cy="673920"/>
          </a:xfrm>
          <a:custGeom>
            <a:avLst/>
            <a:gdLst/>
            <a:ahLst/>
            <a:cxnLst/>
            <a:rect l="l" t="t"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7" name="CustomShape 23"/>
          <p:cNvSpPr/>
          <p:nvPr/>
        </p:nvSpPr>
        <p:spPr>
          <a:xfrm>
            <a:off x="973800" y="5772600"/>
            <a:ext cx="37800" cy="227520"/>
          </a:xfrm>
          <a:custGeom>
            <a:avLst/>
            <a:gdLst/>
            <a:ahLst/>
            <a:cxnLst/>
            <a:rect l="l" t="t"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8" name="CustomShape 24"/>
          <p:cNvSpPr/>
          <p:nvPr/>
        </p:nvSpPr>
        <p:spPr>
          <a:xfrm>
            <a:off x="1006200" y="6322680"/>
            <a:ext cx="210240" cy="530280"/>
          </a:xfrm>
          <a:custGeom>
            <a:avLst/>
            <a:gdLst/>
            <a:ahLst/>
            <a:cxnLst/>
            <a:rect l="l" t="t"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tyle>
          <a:lnRef idx="0">
            <a:scrgbClr r="0" g="0" b="0"/>
          </a:lnRef>
          <a:fillRef idx="0">
            <a:scrgbClr r="0" g="0" b="0"/>
          </a:fillRef>
          <a:effectRef idx="0">
            <a:scrgbClr r="0" g="0" b="0"/>
          </a:effectRef>
          <a:fontRef idx="minor"/>
        </p:style>
      </p:sp>
      <p:sp>
        <p:nvSpPr>
          <p:cNvPr id="89" name="CustomShape 25"/>
          <p:cNvSpPr/>
          <p:nvPr/>
        </p:nvSpPr>
        <p:spPr>
          <a:xfrm>
            <a:off x="0" y="0"/>
            <a:ext cx="182520" cy="6857640"/>
          </a:xfrm>
          <a:prstGeom prst="rect">
            <a:avLst/>
          </a:prstGeom>
          <a:solidFill>
            <a:schemeClr val="tx2"/>
          </a:solidFill>
          <a:ln>
            <a:noFill/>
          </a:ln>
          <a:effectLst>
            <a:outerShdw blurRad="38100" dist="25400" dir="5400000" rotWithShape="0">
              <a:srgbClr val="000000">
                <a:alpha val="25000"/>
              </a:srgbClr>
            </a:outerShdw>
          </a:effectLst>
        </p:spPr>
        <p:style>
          <a:lnRef idx="1">
            <a:schemeClr val="accent1"/>
          </a:lnRef>
          <a:fillRef idx="3">
            <a:schemeClr val="accent1"/>
          </a:fillRef>
          <a:effectRef idx="2">
            <a:schemeClr val="accent1"/>
          </a:effectRef>
          <a:fontRef idx="minor"/>
        </p:style>
      </p:sp>
      <p:sp>
        <p:nvSpPr>
          <p:cNvPr id="90" name="PlaceHolder 26"/>
          <p:cNvSpPr>
            <a:spLocks noGrp="1"/>
          </p:cNvSpPr>
          <p:nvPr>
            <p:ph type="title"/>
          </p:nvPr>
        </p:nvSpPr>
        <p:spPr>
          <a:xfrm>
            <a:off x="2593080" y="624240"/>
            <a:ext cx="8911440" cy="1280520"/>
          </a:xfrm>
          <a:prstGeom prst="rect">
            <a:avLst/>
          </a:prstGeom>
        </p:spPr>
        <p:txBody>
          <a:bodyPr/>
          <a:lstStyle/>
          <a:p>
            <a:pPr>
              <a:lnSpc>
                <a:spcPct val="100000"/>
              </a:lnSpc>
            </a:pPr>
            <a:r>
              <a:rPr lang="en-US" sz="3600" b="0" strike="noStrike" spc="-1">
                <a:solidFill>
                  <a:srgbClr val="262626"/>
                </a:solidFill>
                <a:uFill>
                  <a:solidFill>
                    <a:srgbClr val="FFFFFF"/>
                  </a:solidFill>
                </a:uFill>
                <a:latin typeface="Century Gothic"/>
              </a:rPr>
              <a:t>Click to edit Master title style</a:t>
            </a:r>
            <a:endParaRPr lang="en-US" sz="1800" b="0" strike="noStrike" spc="-1">
              <a:solidFill>
                <a:srgbClr val="000000"/>
              </a:solidFill>
              <a:uFill>
                <a:solidFill>
                  <a:srgbClr val="FFFFFF"/>
                </a:solidFill>
              </a:uFill>
              <a:latin typeface="Century Gothic"/>
            </a:endParaRPr>
          </a:p>
        </p:txBody>
      </p:sp>
      <p:sp>
        <p:nvSpPr>
          <p:cNvPr id="91" name="PlaceHolder 27"/>
          <p:cNvSpPr>
            <a:spLocks noGrp="1"/>
          </p:cNvSpPr>
          <p:nvPr>
            <p:ph type="body"/>
          </p:nvPr>
        </p:nvSpPr>
        <p:spPr>
          <a:xfrm>
            <a:off x="2589120" y="2133720"/>
            <a:ext cx="8915040" cy="3777120"/>
          </a:xfrm>
          <a:prstGeom prst="rect">
            <a:avLst/>
          </a:prstGeom>
        </p:spPr>
        <p:txBody>
          <a:bodyPr/>
          <a:lstStyle/>
          <a:p>
            <a:pPr marL="432000" indent="-324000">
              <a:buClr>
                <a:srgbClr val="000000"/>
              </a:buClr>
              <a:buSzPct val="45000"/>
              <a:buFont typeface="Wingdings" charset="2"/>
              <a:buChar char=""/>
            </a:pPr>
            <a:r>
              <a:rPr lang="en-US" sz="1800" b="0" strike="noStrike" spc="-1">
                <a:solidFill>
                  <a:srgbClr val="404040"/>
                </a:solidFill>
                <a:uFill>
                  <a:solidFill>
                    <a:srgbClr val="FFFFFF"/>
                  </a:solidFill>
                </a:uFill>
                <a:latin typeface="Century Gothic"/>
              </a:rPr>
              <a:t>Click to edit the outline text format</a:t>
            </a:r>
          </a:p>
          <a:p>
            <a:pPr marL="864000" lvl="1" indent="-324000">
              <a:buClr>
                <a:srgbClr val="000000"/>
              </a:buClr>
              <a:buSzPct val="75000"/>
              <a:buFont typeface="Symbol" charset="2"/>
              <a:buChar char=""/>
            </a:pPr>
            <a:r>
              <a:rPr lang="en-US" sz="1800" b="0" strike="noStrike" spc="-1">
                <a:solidFill>
                  <a:srgbClr val="404040"/>
                </a:solidFill>
                <a:uFill>
                  <a:solidFill>
                    <a:srgbClr val="FFFFFF"/>
                  </a:solidFill>
                </a:uFill>
                <a:latin typeface="Century Gothic"/>
              </a:rPr>
              <a:t>Second Outline Level</a:t>
            </a:r>
          </a:p>
          <a:p>
            <a:pPr marL="1296000" lvl="2" indent="-288000">
              <a:buClr>
                <a:srgbClr val="000000"/>
              </a:buClr>
              <a:buSzPct val="45000"/>
              <a:buFont typeface="Wingdings" charset="2"/>
              <a:buChar char=""/>
            </a:pPr>
            <a:r>
              <a:rPr lang="en-US" sz="1800" b="0" strike="noStrike" spc="-1">
                <a:solidFill>
                  <a:srgbClr val="404040"/>
                </a:solidFill>
                <a:uFill>
                  <a:solidFill>
                    <a:srgbClr val="FFFFFF"/>
                  </a:solidFill>
                </a:uFill>
                <a:latin typeface="Century Gothic"/>
              </a:rPr>
              <a:t>Third Outline Level</a:t>
            </a:r>
          </a:p>
          <a:p>
            <a:pPr marL="1728000" lvl="3" indent="-216000">
              <a:buClr>
                <a:srgbClr val="000000"/>
              </a:buClr>
              <a:buSzPct val="75000"/>
              <a:buFont typeface="Symbol" charset="2"/>
              <a:buChar char=""/>
            </a:pPr>
            <a:r>
              <a:rPr lang="en-US" sz="1800" b="0" strike="noStrike" spc="-1">
                <a:solidFill>
                  <a:srgbClr val="404040"/>
                </a:solidFill>
                <a:uFill>
                  <a:solidFill>
                    <a:srgbClr val="FFFFFF"/>
                  </a:solidFill>
                </a:uFill>
                <a:latin typeface="Century Gothic"/>
              </a:rPr>
              <a:t>Fourth Outline Level</a:t>
            </a:r>
          </a:p>
          <a:p>
            <a:pPr marL="2160000" lvl="4" indent="-216000">
              <a:buClr>
                <a:srgbClr val="000000"/>
              </a:buClr>
              <a:buSzPct val="45000"/>
              <a:buFont typeface="Wingdings" charset="2"/>
              <a:buChar char=""/>
            </a:pPr>
            <a:r>
              <a:rPr lang="en-US" sz="1800" b="0" strike="noStrike" spc="-1">
                <a:solidFill>
                  <a:srgbClr val="404040"/>
                </a:solidFill>
                <a:uFill>
                  <a:solidFill>
                    <a:srgbClr val="FFFFFF"/>
                  </a:solidFill>
                </a:uFill>
                <a:latin typeface="Century Gothic"/>
              </a:rPr>
              <a:t>Fifth Outline Level</a:t>
            </a:r>
          </a:p>
          <a:p>
            <a:pPr marL="2592000" lvl="5" indent="-216000">
              <a:buClr>
                <a:srgbClr val="000000"/>
              </a:buClr>
              <a:buSzPct val="45000"/>
              <a:buFont typeface="Wingdings" charset="2"/>
              <a:buChar char=""/>
            </a:pPr>
            <a:r>
              <a:rPr lang="en-US" sz="1800" b="0" strike="noStrike" spc="-1">
                <a:solidFill>
                  <a:srgbClr val="404040"/>
                </a:solidFill>
                <a:uFill>
                  <a:solidFill>
                    <a:srgbClr val="FFFFFF"/>
                  </a:solidFill>
                </a:uFill>
                <a:latin typeface="Century Gothic"/>
              </a:rPr>
              <a:t>Sixth Outline Level</a:t>
            </a:r>
          </a:p>
          <a:p>
            <a:pPr marL="343080" indent="-342720">
              <a:lnSpc>
                <a:spcPct val="100000"/>
              </a:lnSpc>
              <a:buClr>
                <a:srgbClr val="A53010"/>
              </a:buClr>
              <a:buFont typeface="Wingdings 3" charset="2"/>
              <a:buChar char=""/>
            </a:pPr>
            <a:r>
              <a:rPr lang="en-US" sz="1800" b="0" strike="noStrike" spc="-1">
                <a:solidFill>
                  <a:srgbClr val="404040"/>
                </a:solidFill>
                <a:uFill>
                  <a:solidFill>
                    <a:srgbClr val="FFFFFF"/>
                  </a:solidFill>
                </a:uFill>
                <a:latin typeface="Century Gothic"/>
              </a:rPr>
              <a:t>Seventh Outline LevelEdit Master text styles</a:t>
            </a:r>
          </a:p>
          <a:p>
            <a:pPr marL="743040" lvl="1" indent="-285480">
              <a:lnSpc>
                <a:spcPct val="100000"/>
              </a:lnSpc>
              <a:buClr>
                <a:srgbClr val="A53010"/>
              </a:buClr>
              <a:buFont typeface="Wingdings 3" charset="2"/>
              <a:buChar char=""/>
            </a:pPr>
            <a:r>
              <a:rPr lang="en-US" sz="1600" b="0" strike="noStrike" spc="-1">
                <a:solidFill>
                  <a:srgbClr val="404040"/>
                </a:solidFill>
                <a:uFill>
                  <a:solidFill>
                    <a:srgbClr val="FFFFFF"/>
                  </a:solidFill>
                </a:uFill>
                <a:latin typeface="Century Gothic"/>
              </a:rPr>
              <a:t>Second level</a:t>
            </a:r>
            <a:endParaRPr lang="en-US" sz="1800" b="0" strike="noStrike" spc="-1">
              <a:solidFill>
                <a:srgbClr val="404040"/>
              </a:solidFill>
              <a:uFill>
                <a:solidFill>
                  <a:srgbClr val="FFFFFF"/>
                </a:solidFill>
              </a:uFill>
              <a:latin typeface="Century Gothic"/>
            </a:endParaRPr>
          </a:p>
          <a:p>
            <a:pPr marL="1143000" lvl="2" indent="-228240">
              <a:lnSpc>
                <a:spcPct val="100000"/>
              </a:lnSpc>
              <a:buClr>
                <a:srgbClr val="A53010"/>
              </a:buClr>
              <a:buFont typeface="Wingdings 3" charset="2"/>
              <a:buChar char=""/>
            </a:pPr>
            <a:r>
              <a:rPr lang="en-US" sz="1400" b="0" strike="noStrike" spc="-1">
                <a:solidFill>
                  <a:srgbClr val="404040"/>
                </a:solidFill>
                <a:uFill>
                  <a:solidFill>
                    <a:srgbClr val="FFFFFF"/>
                  </a:solidFill>
                </a:uFill>
                <a:latin typeface="Century Gothic"/>
              </a:rPr>
              <a:t>Third level</a:t>
            </a:r>
            <a:endParaRPr lang="en-US" sz="1800" b="0" strike="noStrike" spc="-1">
              <a:solidFill>
                <a:srgbClr val="404040"/>
              </a:solidFill>
              <a:uFill>
                <a:solidFill>
                  <a:srgbClr val="FFFFFF"/>
                </a:solidFill>
              </a:uFill>
              <a:latin typeface="Century Gothic"/>
            </a:endParaRPr>
          </a:p>
          <a:p>
            <a:pPr marL="1600200" lvl="3" indent="-228240">
              <a:lnSpc>
                <a:spcPct val="100000"/>
              </a:lnSpc>
              <a:buClr>
                <a:srgbClr val="A53010"/>
              </a:buClr>
              <a:buFont typeface="Wingdings 3" charset="2"/>
              <a:buChar char=""/>
            </a:pPr>
            <a:r>
              <a:rPr lang="en-US" sz="1200" b="0" strike="noStrike" spc="-1">
                <a:solidFill>
                  <a:srgbClr val="404040"/>
                </a:solidFill>
                <a:uFill>
                  <a:solidFill>
                    <a:srgbClr val="FFFFFF"/>
                  </a:solidFill>
                </a:uFill>
                <a:latin typeface="Century Gothic"/>
              </a:rPr>
              <a:t>Fourth level</a:t>
            </a:r>
            <a:endParaRPr lang="en-US" sz="1800" b="0" strike="noStrike" spc="-1">
              <a:solidFill>
                <a:srgbClr val="404040"/>
              </a:solidFill>
              <a:uFill>
                <a:solidFill>
                  <a:srgbClr val="FFFFFF"/>
                </a:solidFill>
              </a:uFill>
              <a:latin typeface="Century Gothic"/>
            </a:endParaRPr>
          </a:p>
          <a:p>
            <a:pPr marL="2057400" lvl="4" indent="-228240">
              <a:lnSpc>
                <a:spcPct val="100000"/>
              </a:lnSpc>
              <a:buClr>
                <a:srgbClr val="A53010"/>
              </a:buClr>
              <a:buFont typeface="Wingdings 3" charset="2"/>
              <a:buChar char=""/>
            </a:pPr>
            <a:r>
              <a:rPr lang="en-US" sz="1200" b="0" strike="noStrike" spc="-1">
                <a:solidFill>
                  <a:srgbClr val="404040"/>
                </a:solidFill>
                <a:uFill>
                  <a:solidFill>
                    <a:srgbClr val="FFFFFF"/>
                  </a:solidFill>
                </a:uFill>
                <a:latin typeface="Century Gothic"/>
              </a:rPr>
              <a:t>Fifth level</a:t>
            </a:r>
            <a:endParaRPr lang="en-US" sz="1800" b="0" strike="noStrike" spc="-1">
              <a:solidFill>
                <a:srgbClr val="404040"/>
              </a:solidFill>
              <a:uFill>
                <a:solidFill>
                  <a:srgbClr val="FFFFFF"/>
                </a:solidFill>
              </a:uFill>
              <a:latin typeface="Century Gothic"/>
            </a:endParaRPr>
          </a:p>
        </p:txBody>
      </p:sp>
      <p:sp>
        <p:nvSpPr>
          <p:cNvPr id="92" name="PlaceHolder 28"/>
          <p:cNvSpPr>
            <a:spLocks noGrp="1"/>
          </p:cNvSpPr>
          <p:nvPr>
            <p:ph type="dt"/>
          </p:nvPr>
        </p:nvSpPr>
        <p:spPr>
          <a:xfrm>
            <a:off x="10361520" y="6130440"/>
            <a:ext cx="1145880" cy="370080"/>
          </a:xfrm>
          <a:prstGeom prst="rect">
            <a:avLst/>
          </a:prstGeom>
        </p:spPr>
        <p:txBody>
          <a:bodyPr anchor="ctr"/>
          <a:lstStyle/>
          <a:p>
            <a:pPr algn="r">
              <a:lnSpc>
                <a:spcPct val="100000"/>
              </a:lnSpc>
            </a:pPr>
            <a:r>
              <a:rPr lang="en-US" sz="900" b="0" strike="noStrike" spc="-1">
                <a:solidFill>
                  <a:srgbClr val="8B8B8B"/>
                </a:solidFill>
                <a:uFill>
                  <a:solidFill>
                    <a:srgbClr val="FFFFFF"/>
                  </a:solidFill>
                </a:uFill>
                <a:latin typeface="Century Gothic"/>
              </a:rPr>
              <a:t>5/12/20</a:t>
            </a:r>
            <a:endParaRPr lang="en-US" sz="1400" b="0" strike="noStrike" spc="-1">
              <a:solidFill>
                <a:srgbClr val="000000"/>
              </a:solidFill>
              <a:uFill>
                <a:solidFill>
                  <a:srgbClr val="FFFFFF"/>
                </a:solidFill>
              </a:uFill>
              <a:latin typeface="Times New Roman"/>
            </a:endParaRPr>
          </a:p>
        </p:txBody>
      </p:sp>
      <p:sp>
        <p:nvSpPr>
          <p:cNvPr id="93" name="PlaceHolder 29"/>
          <p:cNvSpPr>
            <a:spLocks noGrp="1"/>
          </p:cNvSpPr>
          <p:nvPr>
            <p:ph type="ftr"/>
          </p:nvPr>
        </p:nvSpPr>
        <p:spPr>
          <a:xfrm>
            <a:off x="2589120" y="6135840"/>
            <a:ext cx="7619760" cy="364680"/>
          </a:xfrm>
          <a:prstGeom prst="rect">
            <a:avLst/>
          </a:prstGeom>
        </p:spPr>
        <p:txBody>
          <a:bodyPr anchor="ctr"/>
          <a:lstStyle/>
          <a:p>
            <a:endParaRPr lang="en-US" sz="2400" b="0" strike="noStrike" spc="-1">
              <a:solidFill>
                <a:srgbClr val="000000"/>
              </a:solidFill>
              <a:uFill>
                <a:solidFill>
                  <a:srgbClr val="FFFFFF"/>
                </a:solidFill>
              </a:uFill>
              <a:latin typeface="Times New Roman"/>
            </a:endParaRPr>
          </a:p>
        </p:txBody>
      </p:sp>
      <p:sp>
        <p:nvSpPr>
          <p:cNvPr id="94" name="CustomShape 30"/>
          <p:cNvSpPr/>
          <p:nvPr/>
        </p:nvSpPr>
        <p:spPr>
          <a:xfrm flipV="1">
            <a:off x="-4320" y="714240"/>
            <a:ext cx="1588320" cy="506880"/>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tyle>
          <a:lnRef idx="0">
            <a:scrgbClr r="0" g="0" b="0"/>
          </a:lnRef>
          <a:fillRef idx="0">
            <a:scrgbClr r="0" g="0" b="0"/>
          </a:fillRef>
          <a:effectRef idx="0">
            <a:scrgbClr r="0" g="0" b="0"/>
          </a:effectRef>
          <a:fontRef idx="minor"/>
        </p:style>
      </p:sp>
      <p:sp>
        <p:nvSpPr>
          <p:cNvPr id="95" name="PlaceHolder 31"/>
          <p:cNvSpPr>
            <a:spLocks noGrp="1"/>
          </p:cNvSpPr>
          <p:nvPr>
            <p:ph type="sldNum"/>
          </p:nvPr>
        </p:nvSpPr>
        <p:spPr>
          <a:xfrm>
            <a:off x="531720" y="787680"/>
            <a:ext cx="779400" cy="364680"/>
          </a:xfrm>
          <a:prstGeom prst="rect">
            <a:avLst/>
          </a:prstGeom>
        </p:spPr>
        <p:txBody>
          <a:bodyPr anchor="ctr"/>
          <a:lstStyle/>
          <a:p>
            <a:pPr algn="r">
              <a:lnSpc>
                <a:spcPct val="100000"/>
              </a:lnSpc>
            </a:pPr>
            <a:fld id="{E5B22A43-5531-41A5-9FF2-25D557B00EBA}" type="slidenum">
              <a:rPr lang="en-US" sz="2000" b="0" strike="noStrike" spc="-1">
                <a:solidFill>
                  <a:srgbClr val="FEFFFF"/>
                </a:solidFill>
                <a:uFill>
                  <a:solidFill>
                    <a:srgbClr val="FFFFFF"/>
                  </a:solidFill>
                </a:uFill>
                <a:latin typeface="Century Gothic"/>
              </a:rPr>
              <a:t>‹#›</a:t>
            </a:fld>
            <a:endParaRPr lang="en-US"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extShape 1"/>
          <p:cNvSpPr txBox="1"/>
          <p:nvPr/>
        </p:nvSpPr>
        <p:spPr>
          <a:xfrm>
            <a:off x="2602440" y="725040"/>
            <a:ext cx="6541200" cy="2109240"/>
          </a:xfrm>
          <a:prstGeom prst="rect">
            <a:avLst/>
          </a:prstGeom>
          <a:noFill/>
          <a:ln>
            <a:noFill/>
          </a:ln>
        </p:spPr>
        <p:txBody>
          <a:bodyPr anchor="b"/>
          <a:lstStyle/>
          <a:p>
            <a:pPr>
              <a:lnSpc>
                <a:spcPct val="100000"/>
              </a:lnSpc>
            </a:pPr>
            <a:r>
              <a:rPr lang="en-US" sz="5400" b="1" strike="noStrike" spc="-1">
                <a:solidFill>
                  <a:srgbClr val="262626"/>
                </a:solidFill>
                <a:uFill>
                  <a:solidFill>
                    <a:srgbClr val="FFFFFF"/>
                  </a:solidFill>
                </a:uFill>
                <a:latin typeface="Century Gothic"/>
              </a:rPr>
              <a:t>ЋЕЛЕ-КУЛА</a:t>
            </a:r>
            <a:endParaRPr lang="en-US" sz="1800" b="0" strike="noStrike" spc="-1">
              <a:solidFill>
                <a:srgbClr val="000000"/>
              </a:solidFill>
              <a:uFill>
                <a:solidFill>
                  <a:srgbClr val="FFFFFF"/>
                </a:solidFill>
              </a:uFill>
              <a:latin typeface="Century Gothic"/>
            </a:endParaRPr>
          </a:p>
        </p:txBody>
      </p:sp>
      <p:sp>
        <p:nvSpPr>
          <p:cNvPr id="131" name="TextShape 2"/>
          <p:cNvSpPr txBox="1"/>
          <p:nvPr/>
        </p:nvSpPr>
        <p:spPr>
          <a:xfrm>
            <a:off x="8882640" y="5656320"/>
            <a:ext cx="3105000" cy="756360"/>
          </a:xfrm>
          <a:prstGeom prst="rect">
            <a:avLst/>
          </a:prstGeom>
          <a:noFill/>
          <a:ln>
            <a:noFill/>
          </a:ln>
        </p:spPr>
        <p:txBody>
          <a:bodyPr/>
          <a:lstStyle/>
          <a:p>
            <a:pPr>
              <a:lnSpc>
                <a:spcPct val="100000"/>
              </a:lnSpc>
            </a:pPr>
            <a:r>
              <a:rPr lang="sr-Cyrl-RS" sz="1800" b="0" strike="noStrike" spc="-1" dirty="0">
                <a:solidFill>
                  <a:srgbClr val="595959"/>
                </a:solidFill>
                <a:uFill>
                  <a:solidFill>
                    <a:srgbClr val="FFFFFF"/>
                  </a:solidFill>
                </a:uFill>
                <a:latin typeface="Century Gothic"/>
              </a:rPr>
              <a:t>Гимназија „Светозар Марковић“</a:t>
            </a:r>
          </a:p>
          <a:p>
            <a:pPr>
              <a:lnSpc>
                <a:spcPct val="100000"/>
              </a:lnSpc>
            </a:pPr>
            <a:r>
              <a:rPr lang="en-US" sz="1800" b="0" strike="noStrike" spc="-1" dirty="0">
                <a:solidFill>
                  <a:srgbClr val="595959"/>
                </a:solidFill>
                <a:uFill>
                  <a:solidFill>
                    <a:srgbClr val="FFFFFF"/>
                  </a:solidFill>
                </a:uFill>
                <a:latin typeface="Century Gothic"/>
              </a:rPr>
              <a:t>Јован Цвијановић </a:t>
            </a:r>
            <a:endParaRPr lang="en-US" sz="32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Shape 1"/>
          <p:cNvSpPr txBox="1"/>
          <p:nvPr/>
        </p:nvSpPr>
        <p:spPr>
          <a:xfrm>
            <a:off x="2593080" y="624240"/>
            <a:ext cx="8911440" cy="1280520"/>
          </a:xfrm>
          <a:prstGeom prst="rect">
            <a:avLst/>
          </a:prstGeom>
          <a:noFill/>
          <a:ln>
            <a:noFill/>
          </a:ln>
        </p:spPr>
        <p:txBody>
          <a:bodyPr/>
          <a:lstStyle/>
          <a:p>
            <a:pPr>
              <a:lnSpc>
                <a:spcPct val="100000"/>
              </a:lnSpc>
            </a:pPr>
            <a:r>
              <a:rPr lang="en-US" sz="3600" b="1" strike="noStrike" spc="-1">
                <a:solidFill>
                  <a:srgbClr val="262626"/>
                </a:solidFill>
                <a:uFill>
                  <a:solidFill>
                    <a:srgbClr val="FFFFFF"/>
                  </a:solidFill>
                </a:uFill>
                <a:latin typeface="Century Gothic"/>
              </a:rPr>
              <a:t>Историјске чињенице</a:t>
            </a:r>
            <a:endParaRPr lang="en-US" sz="1800" b="0" strike="noStrike" spc="-1">
              <a:solidFill>
                <a:srgbClr val="000000"/>
              </a:solidFill>
              <a:uFill>
                <a:solidFill>
                  <a:srgbClr val="FFFFFF"/>
                </a:solidFill>
              </a:uFill>
              <a:latin typeface="Century Gothic"/>
            </a:endParaRPr>
          </a:p>
        </p:txBody>
      </p:sp>
      <p:sp>
        <p:nvSpPr>
          <p:cNvPr id="133" name="TextShape 2"/>
          <p:cNvSpPr txBox="1"/>
          <p:nvPr/>
        </p:nvSpPr>
        <p:spPr>
          <a:xfrm>
            <a:off x="1320721" y="1904760"/>
            <a:ext cx="5222160" cy="3777120"/>
          </a:xfrm>
          <a:prstGeom prst="rect">
            <a:avLst/>
          </a:prstGeom>
          <a:noFill/>
          <a:ln>
            <a:noFill/>
          </a:ln>
        </p:spPr>
        <p:txBody>
          <a:bodyPr/>
          <a:lstStyle/>
          <a:p>
            <a:pPr>
              <a:lnSpc>
                <a:spcPct val="100000"/>
              </a:lnSpc>
            </a:pPr>
            <a:r>
              <a:rPr lang="en-US" sz="1800" b="0" strike="noStrike" spc="-1" dirty="0" err="1">
                <a:solidFill>
                  <a:srgbClr val="404040"/>
                </a:solidFill>
                <a:uFill>
                  <a:solidFill>
                    <a:srgbClr val="FFFFFF"/>
                  </a:solidFill>
                </a:uFill>
                <a:latin typeface="Century Gothic"/>
              </a:rPr>
              <a:t>Ћеле-кула</a:t>
            </a:r>
            <a:r>
              <a:rPr lang="en-US" sz="1800" b="0" strike="noStrike" spc="-1" dirty="0">
                <a:solidFill>
                  <a:srgbClr val="404040"/>
                </a:solidFill>
                <a:uFill>
                  <a:solidFill>
                    <a:srgbClr val="FFFFFF"/>
                  </a:solidFill>
                </a:uFill>
                <a:latin typeface="Century Gothic"/>
              </a:rPr>
              <a:t> у </a:t>
            </a:r>
            <a:r>
              <a:rPr lang="en-US" sz="1800" b="0" strike="noStrike" spc="-1" dirty="0" err="1">
                <a:solidFill>
                  <a:srgbClr val="404040"/>
                </a:solidFill>
                <a:uFill>
                  <a:solidFill>
                    <a:srgbClr val="FFFFFF"/>
                  </a:solidFill>
                </a:uFill>
                <a:latin typeface="Century Gothic"/>
              </a:rPr>
              <a:t>Нишу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један</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најзначајнихих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споменика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културе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Србије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Потиче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периода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Првог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српског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устанка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После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Чегарске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битке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мај</a:t>
            </a:r>
            <a:r>
              <a:rPr lang="en-US" sz="1800" b="0" strike="noStrike" spc="-1" dirty="0">
                <a:solidFill>
                  <a:srgbClr val="404040"/>
                </a:solidFill>
                <a:uFill>
                  <a:solidFill>
                    <a:srgbClr val="FFFFFF"/>
                  </a:solidFill>
                </a:uFill>
                <a:latin typeface="Century Gothic"/>
              </a:rPr>
              <a:t> 1809.година) у </a:t>
            </a:r>
            <a:r>
              <a:rPr lang="en-US" sz="1800" b="0" strike="noStrike" spc="-1" dirty="0" err="1">
                <a:solidFill>
                  <a:srgbClr val="404040"/>
                </a:solidFill>
                <a:uFill>
                  <a:solidFill>
                    <a:srgbClr val="FFFFFF"/>
                  </a:solidFill>
                </a:uFill>
                <a:latin typeface="Century Gothic"/>
              </a:rPr>
              <a:t>којој</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погинуло</a:t>
            </a:r>
            <a:r>
              <a:rPr lang="en-US" sz="1800" b="0" strike="noStrike" spc="-1" dirty="0">
                <a:solidFill>
                  <a:srgbClr val="404040"/>
                </a:solidFill>
                <a:uFill>
                  <a:solidFill>
                    <a:srgbClr val="FFFFFF"/>
                  </a:solidFill>
                </a:uFill>
                <a:latin typeface="Century Gothic"/>
              </a:rPr>
              <a:t>  6000 </a:t>
            </a:r>
            <a:r>
              <a:rPr lang="en-US" sz="1800" b="0" strike="noStrike" spc="-1" dirty="0" err="1">
                <a:solidFill>
                  <a:srgbClr val="404040"/>
                </a:solidFill>
                <a:uFill>
                  <a:solidFill>
                    <a:srgbClr val="FFFFFF"/>
                  </a:solidFill>
                </a:uFill>
                <a:latin typeface="Century Gothic"/>
              </a:rPr>
              <a:t>турских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војника</a:t>
            </a:r>
            <a:r>
              <a:rPr lang="en-US" sz="1800" b="0" strike="noStrike" spc="-1" dirty="0">
                <a:solidFill>
                  <a:srgbClr val="404040"/>
                </a:solidFill>
                <a:uFill>
                  <a:solidFill>
                    <a:srgbClr val="FFFFFF"/>
                  </a:solidFill>
                </a:uFill>
                <a:latin typeface="Century Gothic"/>
              </a:rPr>
              <a:t> и 4000 </a:t>
            </a:r>
            <a:r>
              <a:rPr lang="en-US" sz="1800" b="0" strike="noStrike" spc="-1" dirty="0" err="1">
                <a:solidFill>
                  <a:srgbClr val="404040"/>
                </a:solidFill>
                <a:uFill>
                  <a:solidFill>
                    <a:srgbClr val="FFFFFF"/>
                  </a:solidFill>
                </a:uFill>
                <a:latin typeface="Century Gothic"/>
              </a:rPr>
              <a:t>српских</a:t>
            </a:r>
            <a:r>
              <a:rPr lang="sr-Cyrl-RS" spc="-1" dirty="0">
                <a:solidFill>
                  <a:srgbClr val="404040"/>
                </a:solidFill>
                <a:uFill>
                  <a:solidFill>
                    <a:srgbClr val="FFFFFF"/>
                  </a:solidFill>
                </a:uFill>
                <a:latin typeface="Century Gothic"/>
              </a:rPr>
              <a:t>.</a:t>
            </a:r>
            <a:r>
              <a:rPr lang="en-US" sz="1800" b="0" strike="noStrike" spc="-1" dirty="0">
                <a:solidFill>
                  <a:srgbClr val="404040"/>
                </a:solidFill>
                <a:uFill>
                  <a:solidFill>
                    <a:srgbClr val="FFFFFF"/>
                  </a:solidFill>
                </a:uFill>
                <a:latin typeface="Century Gothic"/>
              </a:rPr>
              <a:t> </a:t>
            </a:r>
            <a:r>
              <a:rPr lang="sr-Cyrl-RS" sz="1800" b="0" strike="noStrike" spc="-1" dirty="0">
                <a:solidFill>
                  <a:srgbClr val="404040"/>
                </a:solidFill>
                <a:uFill>
                  <a:solidFill>
                    <a:srgbClr val="FFFFFF"/>
                  </a:solidFill>
                </a:uFill>
                <a:latin typeface="Century Gothic"/>
              </a:rPr>
              <a:t>Турци желећи да се освете и заплаше српски народ, дигли су кулу сачињену од глава устаника</a:t>
            </a:r>
            <a:r>
              <a:rPr lang="en-US" sz="1800" b="0" strike="noStrike" spc="-1" dirty="0">
                <a:solidFill>
                  <a:srgbClr val="404040"/>
                </a:solidFill>
                <a:uFill>
                  <a:solidFill>
                    <a:srgbClr val="FFFFFF"/>
                  </a:solidFill>
                </a:uFill>
                <a:latin typeface="Century Gothic"/>
              </a:rPr>
              <a:t>. </a:t>
            </a:r>
          </a:p>
        </p:txBody>
      </p:sp>
      <p:pic>
        <p:nvPicPr>
          <p:cNvPr id="134" name="Picture 3"/>
          <p:cNvPicPr/>
          <p:nvPr/>
        </p:nvPicPr>
        <p:blipFill>
          <a:blip r:embed="rId2"/>
          <a:stretch/>
        </p:blipFill>
        <p:spPr>
          <a:xfrm>
            <a:off x="8260200" y="1905120"/>
            <a:ext cx="3052080" cy="41202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Shape 1"/>
          <p:cNvSpPr txBox="1"/>
          <p:nvPr/>
        </p:nvSpPr>
        <p:spPr>
          <a:xfrm>
            <a:off x="1946520" y="1319400"/>
            <a:ext cx="4845960" cy="4591440"/>
          </a:xfrm>
          <a:prstGeom prst="rect">
            <a:avLst/>
          </a:prstGeom>
          <a:noFill/>
          <a:ln>
            <a:noFill/>
          </a:ln>
        </p:spPr>
        <p:txBody>
          <a:bodyPr/>
          <a:lstStyle/>
          <a:p>
            <a:pPr>
              <a:lnSpc>
                <a:spcPct val="100000"/>
              </a:lnSpc>
            </a:pPr>
            <a:r>
              <a:rPr lang="en-US" sz="1800" b="0" strike="noStrike" spc="-1" dirty="0" err="1">
                <a:solidFill>
                  <a:srgbClr val="404040"/>
                </a:solidFill>
                <a:uFill>
                  <a:solidFill>
                    <a:srgbClr val="FFFFFF"/>
                  </a:solidFill>
                </a:uFill>
                <a:latin typeface="Century Gothic"/>
              </a:rPr>
              <a:t>Ћеле-кула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српском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језику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значи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људских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лобања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Главе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утврђене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кречом</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песком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садржи</a:t>
            </a:r>
            <a:r>
              <a:rPr lang="en-US" sz="1800" b="0" strike="noStrike" spc="-1" dirty="0">
                <a:solidFill>
                  <a:srgbClr val="404040"/>
                </a:solidFill>
                <a:uFill>
                  <a:solidFill>
                    <a:srgbClr val="FFFFFF"/>
                  </a:solidFill>
                </a:uFill>
                <a:latin typeface="Century Gothic"/>
              </a:rPr>
              <a:t> 952 </a:t>
            </a:r>
            <a:r>
              <a:rPr lang="en-US" sz="1800" b="0" strike="noStrike" spc="-1" dirty="0" err="1">
                <a:solidFill>
                  <a:srgbClr val="404040"/>
                </a:solidFill>
                <a:uFill>
                  <a:solidFill>
                    <a:srgbClr val="FFFFFF"/>
                  </a:solidFill>
                </a:uFill>
                <a:latin typeface="Century Gothic"/>
              </a:rPr>
              <a:t>лобање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које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смештене</a:t>
            </a:r>
            <a:r>
              <a:rPr lang="en-US" sz="1800" b="0" strike="noStrike" spc="-1" dirty="0">
                <a:solidFill>
                  <a:srgbClr val="404040"/>
                </a:solidFill>
                <a:uFill>
                  <a:solidFill>
                    <a:srgbClr val="FFFFFF"/>
                  </a:solidFill>
                </a:uFill>
                <a:latin typeface="Century Gothic"/>
              </a:rPr>
              <a:t> у 14 </a:t>
            </a:r>
            <a:r>
              <a:rPr lang="en-US" sz="1800" b="0" strike="noStrike" spc="-1" dirty="0" err="1">
                <a:solidFill>
                  <a:srgbClr val="404040"/>
                </a:solidFill>
                <a:uFill>
                  <a:solidFill>
                    <a:srgbClr val="FFFFFF"/>
                  </a:solidFill>
                </a:uFill>
                <a:latin typeface="Century Gothic"/>
              </a:rPr>
              <a:t>редова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сваке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стране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четвороугаоног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облика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висока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око</a:t>
            </a:r>
            <a:r>
              <a:rPr lang="en-US" sz="1800" b="0" strike="noStrike" spc="-1" dirty="0">
                <a:solidFill>
                  <a:srgbClr val="404040"/>
                </a:solidFill>
                <a:uFill>
                  <a:solidFill>
                    <a:srgbClr val="FFFFFF"/>
                  </a:solidFill>
                </a:uFill>
                <a:latin typeface="Century Gothic"/>
              </a:rPr>
              <a:t> 4 </a:t>
            </a:r>
            <a:r>
              <a:rPr lang="en-US" sz="1800" b="0" strike="noStrike" spc="-1" dirty="0" err="1">
                <a:solidFill>
                  <a:srgbClr val="404040"/>
                </a:solidFill>
                <a:uFill>
                  <a:solidFill>
                    <a:srgbClr val="FFFFFF"/>
                  </a:solidFill>
                </a:uFill>
                <a:latin typeface="Century Gothic"/>
              </a:rPr>
              <a:t>метара</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мучно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деловала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српски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народ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који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свакодневно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изложен</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том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призору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религиозних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разлога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Срби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скидали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ноћу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лобање</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сахрањивали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Митхат-паша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касније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схватио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Ћеле-кула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симбол</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варварства</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желео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га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уклони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чему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успротивиле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Турци</a:t>
            </a:r>
            <a:r>
              <a:rPr lang="en-US" sz="1800" b="0" strike="noStrike" spc="-1" dirty="0">
                <a:solidFill>
                  <a:srgbClr val="404040"/>
                </a:solidFill>
                <a:uFill>
                  <a:solidFill>
                    <a:srgbClr val="FFFFFF"/>
                  </a:solidFill>
                </a:uFill>
                <a:latin typeface="Century Gothic"/>
              </a:rPr>
              <a:t>.</a:t>
            </a:r>
          </a:p>
        </p:txBody>
      </p:sp>
      <p:pic>
        <p:nvPicPr>
          <p:cNvPr id="136" name="Picture 3"/>
          <p:cNvPicPr/>
          <p:nvPr/>
        </p:nvPicPr>
        <p:blipFill>
          <a:blip r:embed="rId2"/>
          <a:stretch/>
        </p:blipFill>
        <p:spPr>
          <a:xfrm>
            <a:off x="7251120" y="1623600"/>
            <a:ext cx="4075200" cy="30524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Shape 1"/>
          <p:cNvSpPr txBox="1"/>
          <p:nvPr/>
        </p:nvSpPr>
        <p:spPr>
          <a:xfrm>
            <a:off x="2241720" y="696600"/>
            <a:ext cx="8915040" cy="3777120"/>
          </a:xfrm>
          <a:prstGeom prst="rect">
            <a:avLst/>
          </a:prstGeom>
          <a:noFill/>
          <a:ln>
            <a:noFill/>
          </a:ln>
        </p:spPr>
        <p:txBody>
          <a:bodyPr/>
          <a:lstStyle/>
          <a:p>
            <a:pPr algn="ctr">
              <a:lnSpc>
                <a:spcPct val="100000"/>
              </a:lnSpc>
            </a:pPr>
            <a:r>
              <a:rPr lang="en-US" sz="1800" b="0" strike="noStrike" spc="-1" dirty="0" err="1">
                <a:solidFill>
                  <a:srgbClr val="404040"/>
                </a:solidFill>
                <a:uFill>
                  <a:solidFill>
                    <a:srgbClr val="FFFFFF"/>
                  </a:solidFill>
                </a:uFill>
                <a:latin typeface="Century Gothic"/>
              </a:rPr>
              <a:t>До</a:t>
            </a:r>
            <a:r>
              <a:rPr lang="en-US" sz="1800" b="0" strike="noStrike" spc="-1" dirty="0">
                <a:solidFill>
                  <a:srgbClr val="404040"/>
                </a:solidFill>
                <a:uFill>
                  <a:solidFill>
                    <a:srgbClr val="FFFFFF"/>
                  </a:solidFill>
                </a:uFill>
                <a:latin typeface="Century Gothic"/>
              </a:rPr>
              <a:t> 1878. </a:t>
            </a:r>
            <a:r>
              <a:rPr lang="en-US" sz="1800" b="0" strike="noStrike" spc="-1" dirty="0" err="1">
                <a:solidFill>
                  <a:srgbClr val="404040"/>
                </a:solidFill>
                <a:uFill>
                  <a:solidFill>
                    <a:srgbClr val="FFFFFF"/>
                  </a:solidFill>
                </a:uFill>
                <a:latin typeface="Century Gothic"/>
              </a:rPr>
              <a:t>године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односно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ослобођења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Ниша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Турака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Ћеле-кула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откривена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После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тога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озидана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капела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Данас</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остало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очувано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само</a:t>
            </a:r>
            <a:r>
              <a:rPr lang="en-US" sz="1800" b="0" strike="noStrike" spc="-1" dirty="0">
                <a:solidFill>
                  <a:srgbClr val="404040"/>
                </a:solidFill>
                <a:uFill>
                  <a:solidFill>
                    <a:srgbClr val="FFFFFF"/>
                  </a:solidFill>
                </a:uFill>
                <a:latin typeface="Century Gothic"/>
              </a:rPr>
              <a:t> 58 </a:t>
            </a:r>
            <a:r>
              <a:rPr lang="en-US" sz="1800" b="0" strike="noStrike" spc="-1" dirty="0" err="1">
                <a:solidFill>
                  <a:srgbClr val="404040"/>
                </a:solidFill>
                <a:uFill>
                  <a:solidFill>
                    <a:srgbClr val="FFFFFF"/>
                  </a:solidFill>
                </a:uFill>
                <a:latin typeface="Century Gothic"/>
              </a:rPr>
              <a:t>лобања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јер</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време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утицало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лобање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оштете</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спадну</a:t>
            </a:r>
            <a:r>
              <a:rPr lang="en-US" sz="1800" b="0" strike="noStrike" spc="-1" dirty="0">
                <a:solidFill>
                  <a:srgbClr val="404040"/>
                </a:solidFill>
                <a:uFill>
                  <a:solidFill>
                    <a:srgbClr val="FFFFFF"/>
                  </a:solidFill>
                </a:uFill>
                <a:latin typeface="Century Gothic"/>
              </a:rPr>
              <a:t>, а </a:t>
            </a:r>
            <a:r>
              <a:rPr lang="en-US" sz="1800" b="0" strike="noStrike" spc="-1" dirty="0" err="1">
                <a:solidFill>
                  <a:srgbClr val="404040"/>
                </a:solidFill>
                <a:uFill>
                  <a:solidFill>
                    <a:srgbClr val="FFFFFF"/>
                  </a:solidFill>
                </a:uFill>
                <a:latin typeface="Century Gothic"/>
              </a:rPr>
              <a:t>једна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њих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посебно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издвојена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пиједасталу</a:t>
            </a:r>
            <a:r>
              <a:rPr lang="en-US" sz="1800" b="0" strike="noStrike" spc="-1" dirty="0">
                <a:solidFill>
                  <a:srgbClr val="404040"/>
                </a:solidFill>
                <a:uFill>
                  <a:solidFill>
                    <a:srgbClr val="FFFFFF"/>
                  </a:solidFill>
                </a:uFill>
                <a:latin typeface="Century Gothic"/>
              </a:rPr>
              <a:t>, </a:t>
            </a:r>
            <a:r>
              <a:rPr lang="sr-Cyrl-RS" sz="1800" b="0" strike="noStrike" spc="-1" dirty="0">
                <a:solidFill>
                  <a:srgbClr val="404040"/>
                </a:solidFill>
                <a:uFill>
                  <a:solidFill>
                    <a:srgbClr val="FFFFFF"/>
                  </a:solidFill>
                </a:uFill>
                <a:latin typeface="Century Gothic"/>
              </a:rPr>
              <a:t>за коју се верује да припада војводи Стевану </a:t>
            </a:r>
            <a:r>
              <a:rPr lang="sr-Cyrl-RS" sz="1800" b="0" strike="noStrike" spc="-1" dirty="0" err="1">
                <a:solidFill>
                  <a:srgbClr val="404040"/>
                </a:solidFill>
                <a:uFill>
                  <a:solidFill>
                    <a:srgbClr val="FFFFFF"/>
                  </a:solidFill>
                </a:uFill>
                <a:latin typeface="Century Gothic"/>
              </a:rPr>
              <a:t>Синђелићу</a:t>
            </a:r>
            <a:r>
              <a:rPr lang="en-US" sz="1800" b="0" strike="noStrike" spc="-1" dirty="0">
                <a:solidFill>
                  <a:srgbClr val="404040"/>
                </a:solidFill>
                <a:uFill>
                  <a:solidFill>
                    <a:srgbClr val="FFFFFF"/>
                  </a:solidFill>
                </a:uFill>
                <a:latin typeface="Century Gothic"/>
              </a:rPr>
              <a:t>.</a:t>
            </a:r>
          </a:p>
        </p:txBody>
      </p:sp>
      <p:pic>
        <p:nvPicPr>
          <p:cNvPr id="138" name="Picture 3"/>
          <p:cNvPicPr/>
          <p:nvPr/>
        </p:nvPicPr>
        <p:blipFill>
          <a:blip r:embed="rId2"/>
          <a:stretch/>
        </p:blipFill>
        <p:spPr>
          <a:xfrm>
            <a:off x="7203600" y="2493360"/>
            <a:ext cx="4222080" cy="3567600"/>
          </a:xfrm>
          <a:prstGeom prst="rect">
            <a:avLst/>
          </a:prstGeom>
          <a:ln>
            <a:noFill/>
          </a:ln>
        </p:spPr>
      </p:pic>
      <p:pic>
        <p:nvPicPr>
          <p:cNvPr id="139" name="Picture 4"/>
          <p:cNvPicPr/>
          <p:nvPr/>
        </p:nvPicPr>
        <p:blipFill>
          <a:blip r:embed="rId3"/>
          <a:stretch/>
        </p:blipFill>
        <p:spPr>
          <a:xfrm>
            <a:off x="1847880" y="2493360"/>
            <a:ext cx="4530240" cy="35676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Shape 1"/>
          <p:cNvSpPr txBox="1"/>
          <p:nvPr/>
        </p:nvSpPr>
        <p:spPr>
          <a:xfrm>
            <a:off x="2445480" y="621000"/>
            <a:ext cx="8915040" cy="3777120"/>
          </a:xfrm>
          <a:prstGeom prst="rect">
            <a:avLst/>
          </a:prstGeom>
          <a:noFill/>
          <a:ln>
            <a:noFill/>
          </a:ln>
        </p:spPr>
        <p:txBody>
          <a:bodyPr/>
          <a:lstStyle/>
          <a:p>
            <a:pPr>
              <a:lnSpc>
                <a:spcPct val="100000"/>
              </a:lnSpc>
            </a:pPr>
            <a:r>
              <a:rPr lang="sr-Cyrl-RS" sz="1800" b="0" strike="noStrike" spc="-1" dirty="0">
                <a:solidFill>
                  <a:srgbClr val="404040"/>
                </a:solidFill>
                <a:uFill>
                  <a:solidFill>
                    <a:srgbClr val="FFFFFF"/>
                  </a:solidFill>
                </a:uFill>
                <a:latin typeface="Century Gothic"/>
              </a:rPr>
              <a:t>Сви путеви Балкана се састају у Нишу</a:t>
            </a:r>
            <a:r>
              <a:rPr lang="en-US" sz="1800" b="0" strike="noStrike" spc="-1" dirty="0">
                <a:solidFill>
                  <a:srgbClr val="404040"/>
                </a:solidFill>
                <a:uFill>
                  <a:solidFill>
                    <a:srgbClr val="FFFFFF"/>
                  </a:solidFill>
                </a:uFill>
                <a:latin typeface="Century Gothic"/>
              </a:rPr>
              <a:t>. </a:t>
            </a:r>
            <a:r>
              <a:rPr lang="sr-Cyrl-RS" sz="1800" b="0" strike="noStrike" spc="-1" dirty="0">
                <a:solidFill>
                  <a:srgbClr val="404040"/>
                </a:solidFill>
                <a:uFill>
                  <a:solidFill>
                    <a:srgbClr val="FFFFFF"/>
                  </a:solidFill>
                </a:uFill>
                <a:latin typeface="Century Gothic"/>
              </a:rPr>
              <a:t>Из тог разлога </a:t>
            </a:r>
            <a:r>
              <a:rPr lang="en-US" sz="1800" b="0" strike="noStrike" spc="-1" dirty="0" err="1">
                <a:solidFill>
                  <a:srgbClr val="404040"/>
                </a:solidFill>
                <a:uFill>
                  <a:solidFill>
                    <a:srgbClr val="FFFFFF"/>
                  </a:solidFill>
                </a:uFill>
                <a:latin typeface="Century Gothic"/>
              </a:rPr>
              <a:t>Хушид-паша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одабрао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узвишење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поред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Цариградског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друма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некадашњем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улазу</a:t>
            </a:r>
            <a:r>
              <a:rPr lang="en-US" sz="1800" b="0" strike="noStrike" spc="-1" dirty="0">
                <a:solidFill>
                  <a:srgbClr val="404040"/>
                </a:solidFill>
                <a:uFill>
                  <a:solidFill>
                    <a:srgbClr val="FFFFFF"/>
                  </a:solidFill>
                </a:uFill>
                <a:latin typeface="Century Gothic"/>
              </a:rPr>
              <a:t> у </a:t>
            </a:r>
            <a:r>
              <a:rPr lang="en-US" sz="1800" b="0" strike="noStrike" spc="-1" dirty="0" err="1">
                <a:solidFill>
                  <a:srgbClr val="404040"/>
                </a:solidFill>
                <a:uFill>
                  <a:solidFill>
                    <a:srgbClr val="FFFFFF"/>
                  </a:solidFill>
                </a:uFill>
                <a:latin typeface="Century Gothic"/>
              </a:rPr>
              <a:t>Ниш</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источне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стране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недалеко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Стамбол</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капије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како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добро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видљива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свима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који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туда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прођу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Ћеле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кула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није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имала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улогу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застраши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само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српски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народ</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већ</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била</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опомена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Балканским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народима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Дакле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порука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овог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споменика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била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је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ће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свирепо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завршити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уколико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подигну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против</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Турака</a:t>
            </a:r>
            <a:r>
              <a:rPr lang="en-US" sz="1800" b="0" strike="noStrike" spc="-1" dirty="0">
                <a:solidFill>
                  <a:srgbClr val="404040"/>
                </a:solidFill>
                <a:uFill>
                  <a:solidFill>
                    <a:srgbClr val="FFFFFF"/>
                  </a:solidFill>
                </a:uFill>
                <a:latin typeface="Century Gothic"/>
              </a:rPr>
              <a:t>.</a:t>
            </a:r>
          </a:p>
        </p:txBody>
      </p:sp>
      <p:pic>
        <p:nvPicPr>
          <p:cNvPr id="141" name="Picture 3"/>
          <p:cNvPicPr/>
          <p:nvPr/>
        </p:nvPicPr>
        <p:blipFill>
          <a:blip r:embed="rId2"/>
          <a:stretch/>
        </p:blipFill>
        <p:spPr>
          <a:xfrm>
            <a:off x="4399560" y="2753640"/>
            <a:ext cx="5006880" cy="32896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Shape 1"/>
          <p:cNvSpPr txBox="1"/>
          <p:nvPr/>
        </p:nvSpPr>
        <p:spPr>
          <a:xfrm>
            <a:off x="2563200" y="1493640"/>
            <a:ext cx="8915040" cy="3777120"/>
          </a:xfrm>
          <a:prstGeom prst="rect">
            <a:avLst/>
          </a:prstGeom>
          <a:noFill/>
          <a:ln>
            <a:noFill/>
          </a:ln>
        </p:spPr>
        <p:txBody>
          <a:bodyPr/>
          <a:lstStyle/>
          <a:p>
            <a:pPr marL="360" algn="ctr">
              <a:lnSpc>
                <a:spcPct val="100000"/>
              </a:lnSpc>
              <a:buClr>
                <a:srgbClr val="A53010"/>
              </a:buClr>
            </a:pPr>
            <a:r>
              <a:rPr lang="en-US" sz="1800" b="0" strike="noStrike" spc="-1" dirty="0" err="1">
                <a:solidFill>
                  <a:srgbClr val="404040"/>
                </a:solidFill>
                <a:uFill>
                  <a:solidFill>
                    <a:srgbClr val="FFFFFF"/>
                  </a:solidFill>
                </a:uFill>
                <a:latin typeface="Century Gothic"/>
              </a:rPr>
              <a:t>Турских</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извора</a:t>
            </a:r>
            <a:r>
              <a:rPr lang="en-US" sz="1800" b="0" strike="noStrike" spc="-1" dirty="0">
                <a:solidFill>
                  <a:srgbClr val="404040"/>
                </a:solidFill>
                <a:uFill>
                  <a:solidFill>
                    <a:srgbClr val="FFFFFF"/>
                  </a:solidFill>
                </a:uFill>
                <a:latin typeface="Century Gothic"/>
              </a:rPr>
              <a:t> о </a:t>
            </a:r>
            <a:r>
              <a:rPr lang="en-US" sz="1800" b="0" strike="noStrike" spc="-1" dirty="0" err="1">
                <a:solidFill>
                  <a:srgbClr val="404040"/>
                </a:solidFill>
                <a:uFill>
                  <a:solidFill>
                    <a:srgbClr val="FFFFFF"/>
                  </a:solidFill>
                </a:uFill>
                <a:latin typeface="Century Gothic"/>
              </a:rPr>
              <a:t>Ћеле-кули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готово</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нема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тако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подаци</a:t>
            </a:r>
            <a:r>
              <a:rPr lang="en-US" sz="1800" b="0" strike="noStrike" spc="-1" dirty="0">
                <a:solidFill>
                  <a:srgbClr val="404040"/>
                </a:solidFill>
                <a:uFill>
                  <a:solidFill>
                    <a:srgbClr val="FFFFFF"/>
                  </a:solidFill>
                </a:uFill>
                <a:latin typeface="Century Gothic"/>
              </a:rPr>
              <a:t> о </a:t>
            </a:r>
            <a:r>
              <a:rPr lang="en-US" sz="1800" b="0" strike="noStrike" spc="-1" dirty="0" err="1">
                <a:solidFill>
                  <a:srgbClr val="404040"/>
                </a:solidFill>
                <a:uFill>
                  <a:solidFill>
                    <a:srgbClr val="FFFFFF"/>
                  </a:solidFill>
                </a:uFill>
                <a:latin typeface="Century Gothic"/>
              </a:rPr>
              <a:t>њеном</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изгледу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начину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градње</a:t>
            </a:r>
            <a:r>
              <a:rPr lang="en-US" sz="1800" b="0" strike="noStrike" spc="-1" dirty="0">
                <a:solidFill>
                  <a:srgbClr val="404040"/>
                </a:solidFill>
                <a:uFill>
                  <a:solidFill>
                    <a:srgbClr val="FFFFFF"/>
                  </a:solidFill>
                </a:uFill>
                <a:latin typeface="Century Gothic"/>
              </a:rPr>
              <a:t> и </a:t>
            </a:r>
            <a:r>
              <a:rPr lang="en-US" sz="1800" b="0" strike="noStrike" spc="-1" dirty="0" err="1">
                <a:solidFill>
                  <a:srgbClr val="404040"/>
                </a:solidFill>
                <a:uFill>
                  <a:solidFill>
                    <a:srgbClr val="FFFFFF"/>
                  </a:solidFill>
                </a:uFill>
                <a:latin typeface="Century Gothic"/>
              </a:rPr>
              <a:t>броју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лобања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заснивају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белешкама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путописаца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који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су</a:t>
            </a:r>
            <a:r>
              <a:rPr lang="en-US" sz="1800" b="0" strike="noStrike" spc="-1" dirty="0">
                <a:solidFill>
                  <a:srgbClr val="404040"/>
                </a:solidFill>
                <a:uFill>
                  <a:solidFill>
                    <a:srgbClr val="FFFFFF"/>
                  </a:solidFill>
                </a:uFill>
                <a:latin typeface="Century Gothic"/>
              </a:rPr>
              <a:t> у 19. </a:t>
            </a:r>
            <a:r>
              <a:rPr lang="en-US" sz="1800" b="0" strike="noStrike" spc="-1" dirty="0" err="1">
                <a:solidFill>
                  <a:srgbClr val="404040"/>
                </a:solidFill>
                <a:uFill>
                  <a:solidFill>
                    <a:srgbClr val="FFFFFF"/>
                  </a:solidFill>
                </a:uFill>
                <a:latin typeface="Century Gothic"/>
              </a:rPr>
              <a:t>веку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пролазили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кроз</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Ниш</a:t>
            </a:r>
            <a:r>
              <a:rPr lang="en-US" sz="1800" b="0" strike="noStrike" spc="-1" dirty="0">
                <a:solidFill>
                  <a:srgbClr val="404040"/>
                </a:solidFill>
                <a:uFill>
                  <a:solidFill>
                    <a:srgbClr val="FFFFFF"/>
                  </a:solidFill>
                </a:uFill>
                <a:latin typeface="Century Gothic"/>
              </a:rPr>
              <a:t>:</a:t>
            </a:r>
            <a:endParaRPr lang="sr-Cyrl-RS" sz="1800" b="0" strike="noStrike" spc="-1" dirty="0">
              <a:solidFill>
                <a:srgbClr val="404040"/>
              </a:solidFill>
              <a:uFill>
                <a:solidFill>
                  <a:srgbClr val="FFFFFF"/>
                </a:solidFill>
              </a:uFill>
              <a:latin typeface="Century Gothic"/>
            </a:endParaRPr>
          </a:p>
          <a:p>
            <a:pPr marL="360" algn="ctr">
              <a:lnSpc>
                <a:spcPct val="100000"/>
              </a:lnSpc>
              <a:buClr>
                <a:srgbClr val="A53010"/>
              </a:buClr>
            </a:pPr>
            <a:endParaRPr lang="en-US" sz="1800" b="0" strike="noStrike" spc="-1" dirty="0">
              <a:solidFill>
                <a:srgbClr val="404040"/>
              </a:solidFill>
              <a:uFill>
                <a:solidFill>
                  <a:srgbClr val="FFFFFF"/>
                </a:solidFill>
              </a:uFill>
              <a:latin typeface="Century Gothic"/>
            </a:endParaRPr>
          </a:p>
          <a:p>
            <a:pPr algn="ctr">
              <a:lnSpc>
                <a:spcPct val="100000"/>
              </a:lnSpc>
            </a:pPr>
            <a:r>
              <a:rPr lang="en-US" sz="1800" b="1" strike="noStrike" spc="-1" dirty="0">
                <a:solidFill>
                  <a:srgbClr val="404040"/>
                </a:solidFill>
                <a:uFill>
                  <a:solidFill>
                    <a:srgbClr val="FFFFFF"/>
                  </a:solidFill>
                </a:uFill>
                <a:latin typeface="Century Gothic"/>
              </a:rPr>
              <a:t>„</a:t>
            </a:r>
            <a:r>
              <a:rPr lang="en-US" sz="1800" b="1" strike="noStrike" spc="-1" dirty="0" err="1">
                <a:solidFill>
                  <a:srgbClr val="404040"/>
                </a:solidFill>
                <a:uFill>
                  <a:solidFill>
                    <a:srgbClr val="FFFFFF"/>
                  </a:solidFill>
                </a:uFill>
                <a:latin typeface="Century Gothic"/>
              </a:rPr>
              <a:t>Ја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сам</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брижљиво</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бројао</a:t>
            </a:r>
            <a:r>
              <a:rPr lang="en-US" sz="1800" b="1" strike="noStrike" spc="-1" dirty="0">
                <a:solidFill>
                  <a:srgbClr val="404040"/>
                </a:solidFill>
                <a:uFill>
                  <a:solidFill>
                    <a:srgbClr val="FFFFFF"/>
                  </a:solidFill>
                </a:uFill>
                <a:latin typeface="Century Gothic"/>
              </a:rPr>
              <a:t>, и </a:t>
            </a:r>
            <a:r>
              <a:rPr lang="en-US" sz="1800" b="1" strike="noStrike" spc="-1" dirty="0" err="1">
                <a:solidFill>
                  <a:srgbClr val="404040"/>
                </a:solidFill>
                <a:uFill>
                  <a:solidFill>
                    <a:srgbClr val="FFFFFF"/>
                  </a:solidFill>
                </a:uFill>
                <a:latin typeface="Century Gothic"/>
              </a:rPr>
              <a:t>на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остатку</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од</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куле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само</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било</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је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северне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стране</a:t>
            </a:r>
            <a:r>
              <a:rPr lang="en-US" sz="1800" b="1" strike="noStrike" spc="-1" dirty="0">
                <a:solidFill>
                  <a:srgbClr val="404040"/>
                </a:solidFill>
                <a:uFill>
                  <a:solidFill>
                    <a:srgbClr val="FFFFFF"/>
                  </a:solidFill>
                </a:uFill>
                <a:latin typeface="Century Gothic"/>
              </a:rPr>
              <a:t> 123 </a:t>
            </a:r>
            <a:r>
              <a:rPr lang="en-US" sz="1800" b="1" strike="noStrike" spc="-1" dirty="0" err="1">
                <a:solidFill>
                  <a:srgbClr val="404040"/>
                </a:solidFill>
                <a:uFill>
                  <a:solidFill>
                    <a:srgbClr val="FFFFFF"/>
                  </a:solidFill>
                </a:uFill>
                <a:latin typeface="Century Gothic"/>
              </a:rPr>
              <a:t>главе</a:t>
            </a:r>
            <a:r>
              <a:rPr lang="en-US" sz="1800" b="1" strike="noStrike" spc="-1" dirty="0">
                <a:solidFill>
                  <a:srgbClr val="404040"/>
                </a:solidFill>
                <a:uFill>
                  <a:solidFill>
                    <a:srgbClr val="FFFFFF"/>
                  </a:solidFill>
                </a:uFill>
                <a:latin typeface="Century Gothic"/>
              </a:rPr>
              <a:t>, а </a:t>
            </a:r>
            <a:r>
              <a:rPr lang="en-US" sz="1800" b="1" strike="noStrike" spc="-1" dirty="0" err="1">
                <a:solidFill>
                  <a:srgbClr val="404040"/>
                </a:solidFill>
                <a:uFill>
                  <a:solidFill>
                    <a:srgbClr val="FFFFFF"/>
                  </a:solidFill>
                </a:uFill>
                <a:latin typeface="Century Gothic"/>
              </a:rPr>
              <a:t>западне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стране</a:t>
            </a:r>
            <a:r>
              <a:rPr lang="en-US" sz="1800" b="1" strike="noStrike" spc="-1" dirty="0">
                <a:solidFill>
                  <a:srgbClr val="404040"/>
                </a:solidFill>
                <a:uFill>
                  <a:solidFill>
                    <a:srgbClr val="FFFFFF"/>
                  </a:solidFill>
                </a:uFill>
                <a:latin typeface="Century Gothic"/>
              </a:rPr>
              <a:t> 103, </a:t>
            </a:r>
            <a:r>
              <a:rPr lang="en-US" sz="1800" b="1" strike="noStrike" spc="-1" dirty="0" err="1">
                <a:solidFill>
                  <a:srgbClr val="404040"/>
                </a:solidFill>
                <a:uFill>
                  <a:solidFill>
                    <a:srgbClr val="FFFFFF"/>
                  </a:solidFill>
                </a:uFill>
                <a:latin typeface="Century Gothic"/>
              </a:rPr>
              <a:t>са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источне</a:t>
            </a:r>
            <a:r>
              <a:rPr lang="en-US" sz="1800" b="1" strike="noStrike" spc="-1" dirty="0">
                <a:solidFill>
                  <a:srgbClr val="404040"/>
                </a:solidFill>
                <a:uFill>
                  <a:solidFill>
                    <a:srgbClr val="FFFFFF"/>
                  </a:solidFill>
                </a:uFill>
                <a:latin typeface="Century Gothic"/>
              </a:rPr>
              <a:t> 105 и с </a:t>
            </a:r>
            <a:r>
              <a:rPr lang="en-US" sz="1800" b="1" strike="noStrike" spc="-1" dirty="0" err="1">
                <a:solidFill>
                  <a:srgbClr val="404040"/>
                </a:solidFill>
                <a:uFill>
                  <a:solidFill>
                    <a:srgbClr val="FFFFFF"/>
                  </a:solidFill>
                </a:uFill>
                <a:latin typeface="Century Gothic"/>
              </a:rPr>
              <a:t>јужне</a:t>
            </a:r>
            <a:r>
              <a:rPr lang="en-US" sz="1800" b="1" strike="noStrike" spc="-1" dirty="0">
                <a:solidFill>
                  <a:srgbClr val="404040"/>
                </a:solidFill>
                <a:uFill>
                  <a:solidFill>
                    <a:srgbClr val="FFFFFF"/>
                  </a:solidFill>
                </a:uFill>
                <a:latin typeface="Century Gothic"/>
              </a:rPr>
              <a:t> 180 – </a:t>
            </a:r>
            <a:r>
              <a:rPr lang="en-US" sz="1800" b="1" strike="noStrike" spc="-1" dirty="0" err="1">
                <a:solidFill>
                  <a:srgbClr val="404040"/>
                </a:solidFill>
                <a:uFill>
                  <a:solidFill>
                    <a:srgbClr val="FFFFFF"/>
                  </a:solidFill>
                </a:uFill>
                <a:latin typeface="Century Gothic"/>
              </a:rPr>
              <a:t>свега</a:t>
            </a:r>
            <a:r>
              <a:rPr lang="en-US" sz="1800" b="1" strike="noStrike" spc="-1" dirty="0">
                <a:solidFill>
                  <a:srgbClr val="404040"/>
                </a:solidFill>
                <a:uFill>
                  <a:solidFill>
                    <a:srgbClr val="FFFFFF"/>
                  </a:solidFill>
                </a:uFill>
                <a:latin typeface="Century Gothic"/>
              </a:rPr>
              <a:t> 511 </a:t>
            </a:r>
            <a:r>
              <a:rPr lang="en-US" sz="1800" b="1" strike="noStrike" spc="-1" dirty="0" err="1">
                <a:solidFill>
                  <a:srgbClr val="404040"/>
                </a:solidFill>
                <a:uFill>
                  <a:solidFill>
                    <a:srgbClr val="FFFFFF"/>
                  </a:solidFill>
                </a:uFill>
                <a:latin typeface="Century Gothic"/>
              </a:rPr>
              <a:t>глава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Благородна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душа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мештана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није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могла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да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гледа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ову</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страшну</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слику</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недела</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те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су</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кришом</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многе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главе</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поскидане</a:t>
            </a:r>
            <a:r>
              <a:rPr lang="en-US" sz="1800" b="1" strike="noStrike" spc="-1" dirty="0">
                <a:solidFill>
                  <a:srgbClr val="404040"/>
                </a:solidFill>
                <a:uFill>
                  <a:solidFill>
                    <a:srgbClr val="FFFFFF"/>
                  </a:solidFill>
                </a:uFill>
                <a:latin typeface="Century Gothic"/>
              </a:rPr>
              <a:t> и с </a:t>
            </a:r>
            <a:r>
              <a:rPr lang="en-US" sz="1800" b="1" strike="noStrike" spc="-1" dirty="0" err="1">
                <a:solidFill>
                  <a:srgbClr val="404040"/>
                </a:solidFill>
                <a:uFill>
                  <a:solidFill>
                    <a:srgbClr val="FFFFFF"/>
                  </a:solidFill>
                </a:uFill>
                <a:latin typeface="Century Gothic"/>
              </a:rPr>
              <a:t>пијететом</a:t>
            </a:r>
            <a:r>
              <a:rPr lang="en-US" sz="1800" b="1" strike="noStrike" spc="-1" dirty="0">
                <a:solidFill>
                  <a:srgbClr val="404040"/>
                </a:solidFill>
                <a:uFill>
                  <a:solidFill>
                    <a:srgbClr val="FFFFFF"/>
                  </a:solidFill>
                </a:uFill>
                <a:latin typeface="Century Gothic"/>
              </a:rPr>
              <a:t> </a:t>
            </a:r>
            <a:r>
              <a:rPr lang="en-US" sz="1800" b="1" strike="noStrike" spc="-1" dirty="0" err="1">
                <a:solidFill>
                  <a:srgbClr val="404040"/>
                </a:solidFill>
                <a:uFill>
                  <a:solidFill>
                    <a:srgbClr val="FFFFFF"/>
                  </a:solidFill>
                </a:uFill>
                <a:latin typeface="Century Gothic"/>
              </a:rPr>
              <a:t>положене</a:t>
            </a:r>
            <a:r>
              <a:rPr lang="en-US" sz="1800" b="1" strike="noStrike" spc="-1" dirty="0">
                <a:solidFill>
                  <a:srgbClr val="404040"/>
                </a:solidFill>
                <a:uFill>
                  <a:solidFill>
                    <a:srgbClr val="FFFFFF"/>
                  </a:solidFill>
                </a:uFill>
                <a:latin typeface="Century Gothic"/>
              </a:rPr>
              <a:t> у </a:t>
            </a:r>
            <a:r>
              <a:rPr lang="en-US" sz="1800" b="1" strike="noStrike" spc="-1" dirty="0" err="1">
                <a:solidFill>
                  <a:srgbClr val="404040"/>
                </a:solidFill>
                <a:uFill>
                  <a:solidFill>
                    <a:srgbClr val="FFFFFF"/>
                  </a:solidFill>
                </a:uFill>
                <a:latin typeface="Century Gothic"/>
              </a:rPr>
              <a:t>гробља</a:t>
            </a:r>
            <a:r>
              <a:rPr lang="en-US" sz="1800" b="1" strike="noStrike" spc="-1" dirty="0">
                <a:solidFill>
                  <a:srgbClr val="404040"/>
                </a:solidFill>
                <a:uFill>
                  <a:solidFill>
                    <a:srgbClr val="FFFFFF"/>
                  </a:solidFill>
                </a:uFill>
                <a:latin typeface="Century Gothic"/>
              </a:rPr>
              <a:t>.“</a:t>
            </a:r>
            <a:endParaRPr lang="en-US" sz="1800" b="0" strike="noStrike" spc="-1" dirty="0">
              <a:solidFill>
                <a:srgbClr val="404040"/>
              </a:solidFill>
              <a:uFill>
                <a:solidFill>
                  <a:srgbClr val="FFFFFF"/>
                </a:solidFill>
              </a:uFill>
              <a:latin typeface="Century Gothic"/>
            </a:endParaRPr>
          </a:p>
          <a:p>
            <a:pPr algn="ctr">
              <a:lnSpc>
                <a:spcPct val="100000"/>
              </a:lnSpc>
            </a:pPr>
            <a:endParaRPr lang="en-US" sz="1800" b="0" strike="noStrike" spc="-1" dirty="0">
              <a:solidFill>
                <a:srgbClr val="404040"/>
              </a:solidFill>
              <a:uFill>
                <a:solidFill>
                  <a:srgbClr val="FFFFFF"/>
                </a:solidFill>
              </a:uFill>
              <a:latin typeface="Century Gothic"/>
            </a:endParaRPr>
          </a:p>
          <a:p>
            <a:pPr algn="ctr">
              <a:lnSpc>
                <a:spcPct val="100000"/>
              </a:lnSpc>
            </a:pPr>
            <a:r>
              <a:rPr lang="en-US" sz="1800" b="0" strike="noStrike" spc="-1" dirty="0">
                <a:solidFill>
                  <a:srgbClr val="404040"/>
                </a:solidFill>
                <a:uFill>
                  <a:solidFill>
                    <a:srgbClr val="FFFFFF"/>
                  </a:solidFill>
                </a:uFill>
                <a:latin typeface="Century Gothic"/>
              </a:rPr>
              <a:t>У </a:t>
            </a:r>
            <a:r>
              <a:rPr lang="en-US" sz="1800" b="0" strike="noStrike" spc="-1" dirty="0" err="1">
                <a:solidFill>
                  <a:srgbClr val="404040"/>
                </a:solidFill>
                <a:uFill>
                  <a:solidFill>
                    <a:srgbClr val="FFFFFF"/>
                  </a:solidFill>
                </a:uFill>
                <a:latin typeface="Century Gothic"/>
              </a:rPr>
              <a:t>Европи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за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Ћеле-кулу</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први</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пут</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чуло</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из</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списа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француског</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песника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Алфонса</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де</a:t>
            </a:r>
            <a:r>
              <a:rPr lang="en-US" sz="1800" b="0" strike="noStrike" spc="-1" dirty="0">
                <a:solidFill>
                  <a:srgbClr val="404040"/>
                </a:solidFill>
                <a:uFill>
                  <a:solidFill>
                    <a:srgbClr val="FFFFFF"/>
                  </a:solidFill>
                </a:uFill>
                <a:latin typeface="Century Gothic"/>
              </a:rPr>
              <a:t> </a:t>
            </a:r>
            <a:r>
              <a:rPr lang="en-US" sz="1800" b="0" strike="noStrike" spc="-1" dirty="0" err="1">
                <a:solidFill>
                  <a:srgbClr val="404040"/>
                </a:solidFill>
                <a:uFill>
                  <a:solidFill>
                    <a:srgbClr val="FFFFFF"/>
                  </a:solidFill>
                </a:uFill>
                <a:latin typeface="Century Gothic"/>
              </a:rPr>
              <a:t>Ламартина</a:t>
            </a:r>
            <a:r>
              <a:rPr lang="en-US" sz="1800" b="0" strike="noStrike" spc="-1" dirty="0">
                <a:solidFill>
                  <a:srgbClr val="404040"/>
                </a:solidFill>
                <a:uFill>
                  <a:solidFill>
                    <a:srgbClr val="FFFFFF"/>
                  </a:solidFill>
                </a:uFill>
                <a:latin typeface="Century Gothic"/>
              </a:rPr>
              <a:t>.</a:t>
            </a:r>
          </a:p>
          <a:p>
            <a:pPr>
              <a:lnSpc>
                <a:spcPct val="100000"/>
              </a:lnSpc>
            </a:pPr>
            <a:endParaRPr lang="en-US" sz="1800" b="0" strike="noStrike" spc="-1" dirty="0">
              <a:solidFill>
                <a:srgbClr val="404040"/>
              </a:solidFill>
              <a:uFill>
                <a:solidFill>
                  <a:srgbClr val="FFFFFF"/>
                </a:solidFill>
              </a:uFill>
              <a:latin typeface="Century Gothic"/>
            </a:endParaRPr>
          </a:p>
          <a:p>
            <a:pPr>
              <a:lnSpc>
                <a:spcPct val="100000"/>
              </a:lnSpc>
            </a:pPr>
            <a:endParaRPr lang="en-US" sz="1800" b="0" strike="noStrike" spc="-1" dirty="0">
              <a:solidFill>
                <a:srgbClr val="404040"/>
              </a:solidFill>
              <a:uFill>
                <a:solidFill>
                  <a:srgbClr val="FFFFFF"/>
                </a:solidFill>
              </a:uFill>
              <a:latin typeface="Century Gothic"/>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A0AF-DD38-437A-A5D7-14CF3B675D24}"/>
              </a:ext>
            </a:extLst>
          </p:cNvPr>
          <p:cNvSpPr>
            <a:spLocks noGrp="1"/>
          </p:cNvSpPr>
          <p:nvPr>
            <p:ph type="title"/>
          </p:nvPr>
        </p:nvSpPr>
        <p:spPr/>
        <p:txBody>
          <a:bodyPr/>
          <a:lstStyle/>
          <a:p>
            <a:endParaRPr lang="sr-Latn-RS" dirty="0"/>
          </a:p>
        </p:txBody>
      </p:sp>
      <p:sp>
        <p:nvSpPr>
          <p:cNvPr id="3" name="Subtitle 2">
            <a:extLst>
              <a:ext uri="{FF2B5EF4-FFF2-40B4-BE49-F238E27FC236}">
                <a16:creationId xmlns:a16="http://schemas.microsoft.com/office/drawing/2014/main" id="{07B58DFB-350D-4309-97B5-847E83ED1B19}"/>
              </a:ext>
            </a:extLst>
          </p:cNvPr>
          <p:cNvSpPr>
            <a:spLocks noGrp="1"/>
          </p:cNvSpPr>
          <p:nvPr>
            <p:ph type="subTitle"/>
          </p:nvPr>
        </p:nvSpPr>
        <p:spPr>
          <a:xfrm>
            <a:off x="2593080" y="1540440"/>
            <a:ext cx="8915040" cy="3777120"/>
          </a:xfrm>
        </p:spPr>
        <p:txBody>
          <a:bodyPr/>
          <a:lstStyle/>
          <a:p>
            <a:pPr marL="0" indent="0">
              <a:buNone/>
            </a:pPr>
            <a:r>
              <a:rPr lang="sr-Cyrl-RS" dirty="0"/>
              <a:t>Ћеле-кула је јединствен споменик у свету, настао наступом таквом бруталног варварства од стране неке војске, чији би ефекат био застрашивање народа. Али споменик није застрашио наш народ, већ је дао подстрек за даљу борбу, која би резултовала независношћу, јер слобода је сигурна само када је у твојим рукама!</a:t>
            </a:r>
            <a:endParaRPr lang="sr-Latn-RS" dirty="0"/>
          </a:p>
        </p:txBody>
      </p:sp>
    </p:spTree>
    <p:extLst>
      <p:ext uri="{BB962C8B-B14F-4D97-AF65-F5344CB8AC3E}">
        <p14:creationId xmlns:p14="http://schemas.microsoft.com/office/powerpoint/2010/main" val="1894931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Picture 3"/>
          <p:cNvPicPr/>
          <p:nvPr/>
        </p:nvPicPr>
        <p:blipFill>
          <a:blip r:embed="rId2"/>
          <a:stretch/>
        </p:blipFill>
        <p:spPr>
          <a:xfrm>
            <a:off x="7563240" y="973080"/>
            <a:ext cx="3722400" cy="4969800"/>
          </a:xfrm>
          <a:prstGeom prst="rect">
            <a:avLst/>
          </a:prstGeom>
          <a:ln>
            <a:noFill/>
          </a:ln>
        </p:spPr>
      </p:pic>
      <p:pic>
        <p:nvPicPr>
          <p:cNvPr id="144" name="Picture 4"/>
          <p:cNvPicPr/>
          <p:nvPr/>
        </p:nvPicPr>
        <p:blipFill>
          <a:blip r:embed="rId3"/>
          <a:stretch/>
        </p:blipFill>
        <p:spPr>
          <a:xfrm>
            <a:off x="1751040" y="3295440"/>
            <a:ext cx="8912880" cy="1285920"/>
          </a:xfrm>
          <a:prstGeom prst="rect">
            <a:avLst/>
          </a:prstGeom>
          <a:ln>
            <a:noFill/>
          </a:ln>
        </p:spPr>
      </p:pic>
      <p:pic>
        <p:nvPicPr>
          <p:cNvPr id="145" name="Picture 5"/>
          <p:cNvPicPr/>
          <p:nvPr/>
        </p:nvPicPr>
        <p:blipFill>
          <a:blip r:embed="rId3"/>
          <a:stretch/>
        </p:blipFill>
        <p:spPr>
          <a:xfrm>
            <a:off x="1666080" y="3115440"/>
            <a:ext cx="8912880" cy="1285920"/>
          </a:xfrm>
          <a:prstGeom prst="rect">
            <a:avLst/>
          </a:prstGeom>
          <a:ln>
            <a:noFill/>
          </a:ln>
        </p:spPr>
      </p:pic>
      <p:pic>
        <p:nvPicPr>
          <p:cNvPr id="146" name="Picture 6"/>
          <p:cNvPicPr/>
          <p:nvPr/>
        </p:nvPicPr>
        <p:blipFill>
          <a:blip r:embed="rId4"/>
          <a:stretch/>
        </p:blipFill>
        <p:spPr>
          <a:xfrm>
            <a:off x="2837520" y="973080"/>
            <a:ext cx="3561840" cy="2395080"/>
          </a:xfrm>
          <a:prstGeom prst="rect">
            <a:avLst/>
          </a:prstGeom>
          <a:ln>
            <a:noFill/>
          </a:ln>
        </p:spPr>
      </p:pic>
      <p:pic>
        <p:nvPicPr>
          <p:cNvPr id="147" name="Picture 7"/>
          <p:cNvPicPr/>
          <p:nvPr/>
        </p:nvPicPr>
        <p:blipFill>
          <a:blip r:embed="rId5"/>
          <a:stretch/>
        </p:blipFill>
        <p:spPr>
          <a:xfrm>
            <a:off x="2837520" y="3943080"/>
            <a:ext cx="3561840" cy="19998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E14A0-368D-4977-950A-7C130A4369A4}"/>
              </a:ext>
            </a:extLst>
          </p:cNvPr>
          <p:cNvSpPr>
            <a:spLocks noGrp="1"/>
          </p:cNvSpPr>
          <p:nvPr>
            <p:ph type="title"/>
          </p:nvPr>
        </p:nvSpPr>
        <p:spPr/>
        <p:txBody>
          <a:bodyPr/>
          <a:lstStyle/>
          <a:p>
            <a:endParaRPr lang="sr-Latn-RS" dirty="0"/>
          </a:p>
        </p:txBody>
      </p:sp>
      <p:sp>
        <p:nvSpPr>
          <p:cNvPr id="3" name="Subtitle 2">
            <a:extLst>
              <a:ext uri="{FF2B5EF4-FFF2-40B4-BE49-F238E27FC236}">
                <a16:creationId xmlns:a16="http://schemas.microsoft.com/office/drawing/2014/main" id="{E71E331B-C9D2-40E5-9681-6DC03D3D069D}"/>
              </a:ext>
            </a:extLst>
          </p:cNvPr>
          <p:cNvSpPr>
            <a:spLocks noGrp="1"/>
          </p:cNvSpPr>
          <p:nvPr>
            <p:ph type="subTitle"/>
          </p:nvPr>
        </p:nvSpPr>
        <p:spPr/>
        <p:txBody>
          <a:bodyPr/>
          <a:lstStyle/>
          <a:p>
            <a:endParaRPr lang="sr-Latn-RS"/>
          </a:p>
        </p:txBody>
      </p:sp>
      <p:sp>
        <p:nvSpPr>
          <p:cNvPr id="4" name="Rectangle 3">
            <a:extLst>
              <a:ext uri="{FF2B5EF4-FFF2-40B4-BE49-F238E27FC236}">
                <a16:creationId xmlns:a16="http://schemas.microsoft.com/office/drawing/2014/main" id="{BEBE4589-A5AE-4B1F-9374-7A373F79FCEF}"/>
              </a:ext>
            </a:extLst>
          </p:cNvPr>
          <p:cNvSpPr/>
          <p:nvPr/>
        </p:nvSpPr>
        <p:spPr>
          <a:xfrm>
            <a:off x="2820805" y="2875002"/>
            <a:ext cx="8451669" cy="1107996"/>
          </a:xfrm>
          <a:prstGeom prst="rect">
            <a:avLst/>
          </a:prstGeom>
          <a:noFill/>
          <a:effectLst>
            <a:outerShdw blurRad="50800" dist="38100" dir="16200000" rotWithShape="0">
              <a:prstClr val="black">
                <a:alpha val="40000"/>
              </a:prstClr>
            </a:outerShdw>
          </a:effectLst>
        </p:spPr>
        <p:txBody>
          <a:bodyPr wrap="square" lIns="91440" tIns="45720" rIns="91440" bIns="45720">
            <a:spAutoFit/>
          </a:bodyPr>
          <a:lstStyle/>
          <a:p>
            <a:pPr algn="ctr"/>
            <a:r>
              <a:rPr lang="sr-Cyrl-RS" sz="6600" b="1" i="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Хвала на пажњи!</a:t>
            </a:r>
            <a:endParaRPr lang="en-US" sz="6600" b="1" i="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35573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63</TotalTime>
  <Words>465</Words>
  <Application>Microsoft Office PowerPoint</Application>
  <PresentationFormat>Widescreen</PresentationFormat>
  <Paragraphs>15</Paragraphs>
  <Slides>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Century Gothic</vt:lpstr>
      <vt:lpstr>Symbol</vt:lpstr>
      <vt:lpstr>Times New Roman</vt:lpstr>
      <vt:lpstr>Wingdings</vt:lpstr>
      <vt:lpstr>Wingdings 3</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ЋЕЛЕ-КУЛА</dc:title>
  <dc:subject/>
  <dc:creator>Goran</dc:creator>
  <dc:description/>
  <cp:lastModifiedBy>Јован Цвијановић</cp:lastModifiedBy>
  <cp:revision>10</cp:revision>
  <dcterms:created xsi:type="dcterms:W3CDTF">2020-05-12T16:14:23Z</dcterms:created>
  <dcterms:modified xsi:type="dcterms:W3CDTF">2020-05-18T22:16:04Z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Widescreen</vt:lpwstr>
  </property>
  <property fmtid="{D5CDD505-2E9C-101B-9397-08002B2CF9AE}" pid="9" name="ScaleCrop">
    <vt:bool>false</vt:bool>
  </property>
  <property fmtid="{D5CDD505-2E9C-101B-9397-08002B2CF9AE}" pid="10" name="ShareDoc">
    <vt:bool>false</vt:bool>
  </property>
  <property fmtid="{D5CDD505-2E9C-101B-9397-08002B2CF9AE}" pid="11" name="Slides">
    <vt:i4>7</vt:i4>
  </property>
</Properties>
</file>