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лавие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2" name="Подзаглавие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20" name="Контейнер за долния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10" name="Контейнер за номер н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0" name="Правоъгъл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Правоъгъл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bg-BG" dirty="0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9" name="Блоксхема: проце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схема: проце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егмент от кръ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ъстен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авоъгъл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73CC536-4F3D-4E22-A9F1-A3C6D40310AC}" type="datetimeFigureOut">
              <a:rPr lang="bg-BG" smtClean="0"/>
              <a:t>11.2.2017 г.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bg-BG" dirty="0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5" name="Правоъгъл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77014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Десетте </a:t>
            </a:r>
            <a:r>
              <a:rPr lang="ru-RU" b="1" i="1" dirty="0"/>
              <a:t>н</a:t>
            </a:r>
            <a:r>
              <a:rPr lang="ru-RU" b="1" i="1" dirty="0" smtClean="0"/>
              <a:t>ай-силни </a:t>
            </a:r>
            <a:r>
              <a:rPr lang="ru-RU" b="1" i="1" dirty="0"/>
              <a:t>земетресения от 1900 година </a:t>
            </a:r>
            <a:r>
              <a:rPr lang="ru-RU" b="1" i="1" dirty="0" smtClean="0"/>
              <a:t>насам</a:t>
            </a:r>
            <a:endParaRPr lang="bg-BG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564904"/>
            <a:ext cx="7406640" cy="2376264"/>
          </a:xfrm>
        </p:spPr>
        <p:txBody>
          <a:bodyPr>
            <a:normAutofit/>
          </a:bodyPr>
          <a:lstStyle/>
          <a:p>
            <a:pPr algn="ctr"/>
            <a:r>
              <a:rPr lang="bg-BG" sz="5400" dirty="0" smtClean="0"/>
              <a:t>представени от Росен</a:t>
            </a:r>
            <a:r>
              <a:rPr lang="bg-BG" sz="5400" dirty="0" smtClean="0"/>
              <a:t>, Стаси, Жоро и Светли</a:t>
            </a:r>
            <a:endParaRPr lang="bg-BG" sz="54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085184"/>
            <a:ext cx="47005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14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3333"/>
                </a:solidFill>
                <a:latin typeface="Trebuchet MS"/>
              </a:rPr>
              <a:t>1. Чили, 1960 г., магнитуд 9.5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>
                <a:solidFill>
                  <a:srgbClr val="333333"/>
                </a:solidFill>
                <a:latin typeface="Trebuchet MS"/>
              </a:rPr>
              <a:t>Земетресението е било с магнитуд 9,5, последвано от опустошително цунами, засегнало няколко страни по бреговете на Тихия океан, причинило смъртта на 5700 души в Чили, на 61 души в Хавай и на 130 души в Япония.</a:t>
            </a:r>
            <a:r>
              <a:rPr lang="ru-RU" dirty="0">
                <a:solidFill>
                  <a:srgbClr val="333333"/>
                </a:solidFill>
                <a:latin typeface="Trebuchet MS"/>
              </a:rPr>
              <a:t> 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1088"/>
            <a:ext cx="3816424" cy="240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64" y="4221088"/>
            <a:ext cx="3840929" cy="240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29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3333"/>
                </a:solidFill>
                <a:latin typeface="Trebuchet MS"/>
              </a:rPr>
              <a:t>2. Протока Принц Уилям, Аляска, 1964, магнитуд 9.2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4414264" cy="4572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333333"/>
                </a:solidFill>
                <a:latin typeface="Trebuchet MS"/>
              </a:rPr>
              <a:t>Трусът и последвалото цунами, отнело живота на 100 души, а икономическите загуби варират около 311 милиона щатски долара.</a:t>
            </a:r>
            <a:endParaRPr lang="bg-BG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368">
            <a:off x="4847796" y="2271931"/>
            <a:ext cx="3700702" cy="2769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9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3333"/>
                </a:solidFill>
                <a:latin typeface="Trebuchet MS"/>
              </a:rPr>
              <a:t>3. Западното крайбрежие на северна Суматра, 2004 г., магнитуд 9.1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4906888" cy="456510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Третото най-силно земетресение, което човечеството познава с над 220 000 убити и безследно изчезнали и 1.7 милиона останали без подслон. Цунамито е достигнало до 14 държави предимно в Югоизточна Азия и Източна Африка.</a:t>
            </a: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718" y="1844824"/>
            <a:ext cx="3242975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6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rebuchet MS"/>
              </a:rPr>
              <a:t>4. Източното крайбрежие на Япония, 2011 г., магнитуд 9</a:t>
            </a:r>
            <a:endParaRPr lang="bg-BG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11 Март е тъжна дата за Япония. Цунамито взе със себе си около 29 000 души и прекъсна няколко атомни реактора. Над 50 вторични труса и до днес са се разнесли в района със сила между 6.0 и 7.0 по Рихтер.</a:t>
            </a:r>
          </a:p>
          <a:p>
            <a:endParaRPr lang="ru-RU" dirty="0"/>
          </a:p>
          <a:p>
            <a:r>
              <a:rPr lang="ru-RU" dirty="0"/>
              <a:t>3. Западното крайбрежие на северна Суматра, 2004 г., магнитуд 9.1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81642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3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0000"/>
            </a:gs>
            <a:gs pos="39999">
              <a:srgbClr val="0A128C"/>
            </a:gs>
            <a:gs pos="67000">
              <a:srgbClr val="181CC7"/>
            </a:gs>
            <a:gs pos="95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5. Камчатка, Русия, 1952 г., магнитуд 9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00200"/>
            <a:ext cx="6264696" cy="52578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Първото научно измерено земетресение с магнитуд 9 по Рихтер е било регистрирано именно по източното крайбрежие на Камчатка. Цунамито вследствие на труса е било с височина 13 метра на вълната. Цунамито е ударило град Калиф, който стана наскоро отново жертва при бедствието в Япония миналата година.</a:t>
            </a:r>
          </a:p>
          <a:p>
            <a:r>
              <a:rPr lang="ru-RU" dirty="0"/>
              <a:t>Камчатка има доста бурно минало, заради много си активни вулкани. През 1923г. полуострова е бил засегнат от земетресение със сила 8.5.</a:t>
            </a:r>
          </a:p>
          <a:p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2396" y="1844824"/>
            <a:ext cx="234160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3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333333"/>
                </a:solidFill>
                <a:latin typeface="Trebuchet MS"/>
              </a:rPr>
              <a:t>6. Мауле, Чили, 2010 г., магнитуд 8.8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00200"/>
            <a:ext cx="5040560" cy="478112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Над 500 човека са станали жертва на силния трус и последвалото цунами и 800 000 са останали без дом в централно Чили. Над 1.8 милиона хора са били засегнати, а икономическите загуби са надвишавали 30 млрд. щатски долари. И до ден днешен, Чили усеща вторични трусове т.нар. aftershocks.</a:t>
            </a:r>
          </a:p>
          <a:p>
            <a:r>
              <a:rPr lang="ru-RU" dirty="0"/>
              <a:t>Земетресението се е случило на границата между тектонските плочи Назка и Южноамериканската.</a:t>
            </a:r>
          </a:p>
          <a:p>
            <a:endParaRPr lang="bg-B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10" y="1711221"/>
            <a:ext cx="360769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4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7. Крайбрежието на Еквадор, 1906 г., магнитуд 8.8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00200"/>
            <a:ext cx="4464496" cy="492514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 крайбрежието на Еквадор и Колумбия е регистриран трус, предизвикал цунами, което взело със себе си около 1500 души. Цунамито достигнало бреговете на Централна Америка, Сан Франциско и Япония.</a:t>
            </a:r>
            <a:endParaRPr lang="bg-B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6832"/>
            <a:ext cx="3629050" cy="455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7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4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8. Алеутските острови, Аляска, 1965 г., магнитуд 8.7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4824536" cy="54452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7 години след като Аляска се е превърнала в северноамерикански щат, мощното земетресение е причинило цунами с височина на вълната 10 метра. Но въпреки своята сила, то не е било причина за катастрофални последствия, главно заради отдалечеността на островите.</a:t>
            </a:r>
            <a:endParaRPr lang="bg-B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340768"/>
            <a:ext cx="3635897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97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4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9. Северна Суматра, Индонезия, 2005 г. магнитуд 8.6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28800"/>
            <a:ext cx="3898776" cy="52292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Над 100 души са били загинали и стотици ранени, предимно в Ниас, северна Суматра. Земетресението е разстресло острова само няколко месеца след един друг мощен </a:t>
            </a:r>
            <a:r>
              <a:rPr lang="ru-RU" dirty="0" smtClean="0"/>
              <a:t>трус. Земетресението </a:t>
            </a:r>
            <a:r>
              <a:rPr lang="ru-RU" dirty="0"/>
              <a:t>се е разнесло от </a:t>
            </a:r>
            <a:r>
              <a:rPr lang="ru-RU" dirty="0" smtClean="0"/>
              <a:t>Индийския </a:t>
            </a:r>
            <a:r>
              <a:rPr lang="ru-RU" dirty="0"/>
              <a:t>океан, където двете тектонски плочи Индо-Австралийската и Евразийската плоча се допират.</a:t>
            </a:r>
          </a:p>
          <a:p>
            <a:endParaRPr lang="bg-B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66" y="1828810"/>
            <a:ext cx="4499992" cy="4189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0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10. Асам Тибет, 1950 г., магнитуд 8.6, епицентър Тибет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4788024" cy="537321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Имало е около 1500 загинали в източен Тибет и Асам в Индия. Земетресението е причинило много силни свлачища, които са блокирали цели реки. Когато вълните успели да се прокраднат през натрупалите се пръст и скали, водата е потопила цели селища и убило стотици хора.</a:t>
            </a:r>
            <a:endParaRPr lang="bg-BG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499992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96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ънцестоене">
  <a:themeElements>
    <a:clrScheme name="Слънцестоен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лънцестоен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лънцестоен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</TotalTime>
  <Words>606</Words>
  <Application>Microsoft Office PowerPoint</Application>
  <PresentationFormat>Презентация на цял екран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Слънцестоене</vt:lpstr>
      <vt:lpstr>Десетте най-силни земетресения от 1900 година насам</vt:lpstr>
      <vt:lpstr>1. Чили, 1960 г., магнитуд 9.5</vt:lpstr>
      <vt:lpstr>2. Протока Принц Уилям, Аляска, 1964, магнитуд 9.2</vt:lpstr>
      <vt:lpstr>3. Западното крайбрежие на северна Суматра, 2004 г., магнитуд 9.1</vt:lpstr>
      <vt:lpstr>4. Източното крайбрежие на Япония, 2011 г., магнитуд 9</vt:lpstr>
      <vt:lpstr>5. Камчатка, Русия, 1952 г., магнитуд 9</vt:lpstr>
      <vt:lpstr>6. Мауле, Чили, 2010 г., магнитуд 8.8</vt:lpstr>
      <vt:lpstr>7. Крайбрежието на Еквадор, 1906 г., магнитуд 8.8</vt:lpstr>
      <vt:lpstr>8. Алеутските острови, Аляска, 1965 г., магнитуд 8.7</vt:lpstr>
      <vt:lpstr>9. Северна Суматра, Индонезия, 2005 г. магнитуд 8.6</vt:lpstr>
      <vt:lpstr>10. Асам Тибет, 1950 г., магнитуд 8.6, епицентър Тибет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10-те най-силни земетресения от 1900 година насам</dc:title>
  <dc:creator>student</dc:creator>
  <cp:lastModifiedBy>Албена Цветкова</cp:lastModifiedBy>
  <cp:revision>39</cp:revision>
  <dcterms:created xsi:type="dcterms:W3CDTF">2016-11-21T06:23:02Z</dcterms:created>
  <dcterms:modified xsi:type="dcterms:W3CDTF">2017-02-11T12:09:18Z</dcterms:modified>
</cp:coreProperties>
</file>