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385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9572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496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082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469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657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793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924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0659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40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437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53412-E0E5-44A0-85BA-3D03EDD2869F}" type="datetimeFigureOut">
              <a:rPr lang="bg-BG" smtClean="0"/>
              <a:t>15.4.2020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1BF00-F151-45F7-B9C4-24CB39119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282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2579914" y="1531333"/>
            <a:ext cx="70321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 </a:t>
            </a:r>
            <a:r>
              <a:rPr lang="bg-BG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endParaRPr lang="bg-BG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1812-1875г. </a:t>
            </a:r>
            <a:endParaRPr lang="bg-BG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2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Текстово поле 5"/>
          <p:cNvSpPr txBox="1"/>
          <p:nvPr/>
        </p:nvSpPr>
        <p:spPr>
          <a:xfrm>
            <a:off x="2530928" y="365125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Биографични данни</a:t>
            </a:r>
            <a:endParaRPr lang="bg-BG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215242" y="1134566"/>
            <a:ext cx="433251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Стоян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Стоянов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Михайловски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по-известен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роден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1812 г. в град Елена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Родът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грузински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Брат е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книжовника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общественик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Никола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Михайловски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1832 г. се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замонашава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Хилендарския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манастир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Света Гора.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образование.</a:t>
            </a:r>
          </a:p>
          <a:p>
            <a:endParaRPr lang="bg-BG" sz="2800" dirty="0"/>
          </a:p>
        </p:txBody>
      </p:sp>
      <p:pic>
        <p:nvPicPr>
          <p:cNvPr id="5124" name="Picture 4" descr="Родната му къща в град Еле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2077759"/>
            <a:ext cx="3930492" cy="2947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7152289" y="5093096"/>
            <a:ext cx="344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Родната къща на </a:t>
            </a:r>
            <a:r>
              <a:rPr lang="bg-B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8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4795157" y="230188"/>
            <a:ext cx="6433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975757" y="1027906"/>
            <a:ext cx="489857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родния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град, а след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гръцкото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в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Арбанаси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1833-1834г. 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Карея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Патриотизмът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зараждат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гръцкия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Теофил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Каирис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периода от 1841 до 1844 г.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Куручешменското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в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Цариград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същевременно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писар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Патриаршията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7391213" y="4516959"/>
            <a:ext cx="3445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Куручешменското училище</a:t>
            </a:r>
          </a:p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„Великата народна школа“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OkoGuide.co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9552" y="1690688"/>
            <a:ext cx="4052082" cy="2698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3429000" y="365125"/>
            <a:ext cx="59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Църковно дело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149930" y="1196122"/>
            <a:ext cx="412024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1844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Неофит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Бозвели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осъществява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 с Михаил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полски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френското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посолство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турската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столица),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съветва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прошение*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*Молба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Дипломатически документ, в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подробности за развитие на спорен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становищата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спора за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него.</a:t>
            </a:r>
            <a:endParaRPr lang="bg-BG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6270171" y="1196122"/>
            <a:ext cx="4539342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Знаейки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разбирайки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благосклонното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турското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решен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гръцкият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спор, Неофит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Бозвели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меморандум**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везир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подобно изложение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/>
              <a:t> 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прошенията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Бозвели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църковното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движение.</a:t>
            </a:r>
          </a:p>
          <a:p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24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30" name="Picture 6" descr="Митрополит Иларион Макариополски (1812-1875) • Стоян Михайловски ..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6674" y="572798"/>
            <a:ext cx="3045415" cy="4417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онахът, който намери ключа на Възраждането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3673" y="572798"/>
            <a:ext cx="3000655" cy="4417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2266530" y="5116788"/>
            <a:ext cx="344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 </a:t>
            </a:r>
            <a:r>
              <a:rPr lang="bg-B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6461149" y="5116788"/>
            <a:ext cx="344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Неофит </a:t>
            </a:r>
            <a:r>
              <a:rPr lang="bg-B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Бозвели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5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Текстово поле 5"/>
          <p:cNvSpPr txBox="1"/>
          <p:nvPr/>
        </p:nvSpPr>
        <p:spPr>
          <a:xfrm>
            <a:off x="1912585" y="1113472"/>
            <a:ext cx="474583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3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април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1860 г., под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ръководството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Великденската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акция.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споменава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гръцкия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патриарх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само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султан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Абдул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Меджид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църковните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отхвърляне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Патриаршията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181102" y="220260"/>
            <a:ext cx="59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Великденската акция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9.10.1849 г.: В Цариград е осветен български параклис, на чието ..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0290" y="1728411"/>
            <a:ext cx="4042353" cy="2768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Текстово поле 9"/>
          <p:cNvSpPr txBox="1"/>
          <p:nvPr/>
        </p:nvSpPr>
        <p:spPr>
          <a:xfrm>
            <a:off x="7227514" y="4594360"/>
            <a:ext cx="3445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Храмът „Св. Стефан“</a:t>
            </a:r>
          </a:p>
          <a:p>
            <a:pPr algn="ctr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наши дни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46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3124200" y="230188"/>
            <a:ext cx="59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Живот в заточение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108366" y="1196122"/>
            <a:ext cx="412024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 на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Великденската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акция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1861 г.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Гръцката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патриаршия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заточва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подкрепилите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Паисий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Авксентий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заточен до 1864 г., след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установява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Ортакьой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Иларион Макариополски, Авксентий Велешки, Паисий Пловдивс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8110" y="1196122"/>
            <a:ext cx="2590800" cy="3985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6610659" y="5253633"/>
            <a:ext cx="3445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Авксентий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Велешки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Паисий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Пловдивски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2011384" y="1196122"/>
            <a:ext cx="4514107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1872г.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ръкоположен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Търновски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митрополит.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на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такъв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просветното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дело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1874 г.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полага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основите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Петропавелската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духовна семинария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Лясковец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Умира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4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1875 г.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Цариград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Погребан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в двора на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желязната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църква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 Стефан“.</a:t>
            </a:r>
            <a:endParaRPr lang="bg-BG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3124200" y="230188"/>
            <a:ext cx="59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 години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Лясковски манастир - ETO.B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1176" y="2105125"/>
            <a:ext cx="3879273" cy="2578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7057961" y="4818638"/>
            <a:ext cx="3445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Лясковският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манастир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провеждали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Петропавелската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духовна семинария 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00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111" y="3910217"/>
            <a:ext cx="3673301" cy="236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Великденската акция и извоюването на българската църковна ...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0686" y="447896"/>
            <a:ext cx="5002849" cy="2810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urkvataSv.Stefan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06748" y="469726"/>
            <a:ext cx="3920216" cy="2784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ово поле 10"/>
          <p:cNvSpPr txBox="1"/>
          <p:nvPr/>
        </p:nvSpPr>
        <p:spPr>
          <a:xfrm>
            <a:off x="1660699" y="3292128"/>
            <a:ext cx="468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Макариополски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Ловчански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Авксентий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Велешки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Паисий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Пловдивски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6610633" y="5691371"/>
            <a:ext cx="468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Карикатура, свързана</a:t>
            </a:r>
          </a:p>
          <a:p>
            <a:pPr algn="ctr"/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българския църковен въпрос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6425438" y="3362393"/>
            <a:ext cx="4682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Храмът „Св. Стефан“ преди да бъде превърнат в църква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4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8" b="93333" l="10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7619"/>
          <a:stretch/>
        </p:blipFill>
        <p:spPr>
          <a:xfrm rot="16200000">
            <a:off x="2616086" y="-2162744"/>
            <a:ext cx="6927173" cy="11114314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2632364" y="511661"/>
            <a:ext cx="7453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istory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8380" y="1690688"/>
            <a:ext cx="6001712" cy="4003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9371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362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на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MY-PC</dc:creator>
  <cp:lastModifiedBy>Michail</cp:lastModifiedBy>
  <cp:revision>26</cp:revision>
  <dcterms:created xsi:type="dcterms:W3CDTF">2020-03-30T12:53:17Z</dcterms:created>
  <dcterms:modified xsi:type="dcterms:W3CDTF">2020-04-15T12:24:31Z</dcterms:modified>
</cp:coreProperties>
</file>